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51" r:id="rId2"/>
    <p:sldId id="319" r:id="rId3"/>
    <p:sldId id="307" r:id="rId4"/>
    <p:sldId id="346" r:id="rId5"/>
    <p:sldId id="278" r:id="rId6"/>
    <p:sldId id="279" r:id="rId7"/>
    <p:sldId id="288" r:id="rId8"/>
    <p:sldId id="280" r:id="rId9"/>
    <p:sldId id="292" r:id="rId10"/>
    <p:sldId id="281" r:id="rId11"/>
    <p:sldId id="290" r:id="rId12"/>
    <p:sldId id="350" r:id="rId13"/>
    <p:sldId id="348" r:id="rId14"/>
    <p:sldId id="338" r:id="rId15"/>
    <p:sldId id="283" r:id="rId16"/>
    <p:sldId id="264" r:id="rId17"/>
    <p:sldId id="295" r:id="rId18"/>
    <p:sldId id="333" r:id="rId19"/>
    <p:sldId id="340" r:id="rId20"/>
    <p:sldId id="320" r:id="rId21"/>
    <p:sldId id="321" r:id="rId22"/>
    <p:sldId id="336" r:id="rId23"/>
    <p:sldId id="341" r:id="rId24"/>
    <p:sldId id="322" r:id="rId25"/>
    <p:sldId id="323" r:id="rId26"/>
    <p:sldId id="324" r:id="rId27"/>
    <p:sldId id="325" r:id="rId28"/>
    <p:sldId id="335" r:id="rId29"/>
    <p:sldId id="309" r:id="rId30"/>
    <p:sldId id="312" r:id="rId31"/>
    <p:sldId id="314" r:id="rId32"/>
    <p:sldId id="315" r:id="rId33"/>
    <p:sldId id="303" r:id="rId34"/>
    <p:sldId id="342" r:id="rId35"/>
    <p:sldId id="343" r:id="rId36"/>
    <p:sldId id="344" r:id="rId37"/>
    <p:sldId id="345" r:id="rId3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87" d="100"/>
          <a:sy n="87" d="100"/>
        </p:scale>
        <p:origin x="-1434" y="-8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230" y="-7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7347"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AA819F3A-920F-4710-B7F6-5B83AF9ADF3C}" type="datetimeFigureOut">
              <a:rPr lang="en-US"/>
              <a:pPr/>
              <a:t>2/20/2019</a:t>
            </a:fld>
            <a:endParaRPr lang="en-US"/>
          </a:p>
        </p:txBody>
      </p:sp>
      <p:sp>
        <p:nvSpPr>
          <p:cNvPr id="57348"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7349"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EEF2B445-7BBA-4279-8722-7B90923A8968}" type="slidenum">
              <a:rPr lang="en-US"/>
              <a:pPr/>
              <a:t>‹#›</a:t>
            </a:fld>
            <a:endParaRPr lang="en-US"/>
          </a:p>
        </p:txBody>
      </p:sp>
    </p:spTree>
    <p:extLst>
      <p:ext uri="{BB962C8B-B14F-4D97-AF65-F5344CB8AC3E}">
        <p14:creationId xmlns:p14="http://schemas.microsoft.com/office/powerpoint/2010/main" val="1081517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E476567-D8A7-4A6C-914C-B7C977899B23}" type="datetimeFigureOut">
              <a:rPr lang="en-US" smtClean="0"/>
              <a:t>2/20/2019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F22987F-A12E-48A9-8FBF-6F97BE93051F}" type="slidenum">
              <a:rPr lang="en-US" smtClean="0"/>
              <a:t>‹#›</a:t>
            </a:fld>
            <a:endParaRPr lang="en-US"/>
          </a:p>
        </p:txBody>
      </p:sp>
    </p:spTree>
    <p:extLst>
      <p:ext uri="{BB962C8B-B14F-4D97-AF65-F5344CB8AC3E}">
        <p14:creationId xmlns:p14="http://schemas.microsoft.com/office/powerpoint/2010/main" val="2886711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E4CC96-9387-4620-BF0E-063804EB56B4}" type="slidenum">
              <a:rPr lang="en-US" smtClean="0"/>
              <a:pPr eaLnBrk="1" hangingPunct="1"/>
              <a:t>24</a:t>
            </a:fld>
            <a:endParaRPr 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r>
              <a:rPr lang="en-US" sz="1000" smtClean="0"/>
              <a:t>Copyright © 2004 Doan Van Hung- Khoa Lich Su, Dai hoc QuyNhon</a:t>
            </a:r>
          </a:p>
          <a:p>
            <a:pPr>
              <a:lnSpc>
                <a:spcPct val="90000"/>
              </a:lnSpc>
            </a:pPr>
            <a:endParaRPr 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1F2C6C-07DD-4520-975A-2074159A288A}" type="slidenum">
              <a:rPr lang="en-US" smtClean="0"/>
              <a:pPr eaLnBrk="1" hangingPunct="1"/>
              <a:t>25</a:t>
            </a:fld>
            <a:endParaRPr 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2800C9-842C-411C-813E-F2758791A3F5}" type="slidenum">
              <a:rPr lang="en-US" altLang="vi-VN" smtClean="0"/>
              <a:pPr eaLnBrk="1" hangingPunct="1">
                <a:spcBef>
                  <a:spcPct val="0"/>
                </a:spcBef>
              </a:pPr>
              <a:t>30</a:t>
            </a:fld>
            <a:endParaRPr lang="en-US" altLang="vi-VN"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r>
              <a:rPr lang="en-US" altLang="vi-VN" sz="1000" smtClean="0"/>
              <a:t>Copyright © 2004 Doan Van Hung- Khoa Lich Su, Dai hoc QuyNhon</a:t>
            </a:r>
          </a:p>
          <a:p>
            <a:pPr eaLnBrk="1" hangingPunct="1">
              <a:lnSpc>
                <a:spcPct val="90000"/>
              </a:lnSpc>
            </a:pPr>
            <a:endParaRPr lang="en-US" altLang="vi-VN" sz="1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9DA3CF6-707F-4EC5-AF46-DF23414D39C2}" type="slidenum">
              <a:rPr lang="en-US" altLang="vi-VN" smtClean="0"/>
              <a:pPr eaLnBrk="1" hangingPunct="1">
                <a:spcBef>
                  <a:spcPct val="0"/>
                </a:spcBef>
              </a:pPr>
              <a:t>31</a:t>
            </a:fld>
            <a:endParaRPr lang="en-US" altLang="vi-VN"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r>
              <a:rPr lang="en-US" altLang="vi-VN" sz="1000" smtClean="0"/>
              <a:t>Copyright © 2004 Doan Van Hung- Khoa Lich Su, Dai hoc QuyNhon</a:t>
            </a:r>
          </a:p>
          <a:p>
            <a:pPr eaLnBrk="1" hangingPunct="1">
              <a:lnSpc>
                <a:spcPct val="90000"/>
              </a:lnSpc>
            </a:pPr>
            <a:endParaRPr lang="en-US" altLang="vi-VN"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C7F0C22-E58D-4EEA-8B15-9460DAEA4A23}" type="slidenum">
              <a:rPr lang="en-US" altLang="vi-VN" smtClean="0"/>
              <a:pPr eaLnBrk="1" hangingPunct="1">
                <a:spcBef>
                  <a:spcPct val="0"/>
                </a:spcBef>
              </a:pPr>
              <a:t>32</a:t>
            </a:fld>
            <a:endParaRPr lang="en-US" altLang="vi-V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endParaRPr lang="en-US" altLang="vi-VN" sz="1000" smtClean="0"/>
          </a:p>
          <a:p>
            <a:pPr eaLnBrk="1" hangingPunct="1">
              <a:lnSpc>
                <a:spcPct val="90000"/>
              </a:lnSpc>
            </a:pPr>
            <a:r>
              <a:rPr lang="en-US" altLang="vi-VN" sz="1000" smtClean="0"/>
              <a:t>Copyright © 2004 Doan Van Hung- Khoa Lich Su, Dai hoc QuyNhon</a:t>
            </a:r>
          </a:p>
          <a:p>
            <a:pPr eaLnBrk="1" hangingPunct="1">
              <a:lnSpc>
                <a:spcPct val="90000"/>
              </a:lnSpc>
            </a:pPr>
            <a:endParaRPr lang="en-US" altLang="vi-VN" sz="10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5884" name="Rectangle 44"/>
          <p:cNvSpPr>
            <a:spLocks noChangeArrowheads="1"/>
          </p:cNvSpPr>
          <p:nvPr userDrawn="1"/>
        </p:nvSpPr>
        <p:spPr bwMode="hidden">
          <a:xfrm>
            <a:off x="0" y="3429000"/>
            <a:ext cx="9144000" cy="3429000"/>
          </a:xfrm>
          <a:prstGeom prst="rect">
            <a:avLst/>
          </a:prstGeom>
          <a:gradFill rotWithShape="1">
            <a:gsLst>
              <a:gs pos="0">
                <a:schemeClr val="hlink">
                  <a:gamma/>
                  <a:tint val="0"/>
                  <a:invGamma/>
                  <a:alpha val="0"/>
                </a:schemeClr>
              </a:gs>
              <a:gs pos="100000">
                <a:schemeClr val="hlink">
                  <a:alpha val="14999"/>
                </a:scheme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85" name="Rectangle 45"/>
          <p:cNvSpPr>
            <a:spLocks noChangeArrowheads="1"/>
          </p:cNvSpPr>
          <p:nvPr userDrawn="1"/>
        </p:nvSpPr>
        <p:spPr bwMode="ltGray">
          <a:xfrm>
            <a:off x="1752600" y="0"/>
            <a:ext cx="7391400" cy="3505200"/>
          </a:xfrm>
          <a:prstGeom prst="rect">
            <a:avLst/>
          </a:prstGeom>
          <a:gradFill rotWithShape="1">
            <a:gsLst>
              <a:gs pos="0">
                <a:schemeClr val="accent1">
                  <a:alpha val="20000"/>
                </a:schemeClr>
              </a:gs>
              <a:gs pos="100000">
                <a:schemeClr val="accent1">
                  <a:gamma/>
                  <a:tint val="0"/>
                  <a:invGamma/>
                  <a:alpha val="0"/>
                </a:schemeClr>
              </a:gs>
            </a:gsLst>
            <a:path path="rect">
              <a:fillToRect l="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886" name="Group 46"/>
          <p:cNvGrpSpPr>
            <a:grpSpLocks/>
          </p:cNvGrpSpPr>
          <p:nvPr userDrawn="1"/>
        </p:nvGrpSpPr>
        <p:grpSpPr bwMode="auto">
          <a:xfrm>
            <a:off x="-196850" y="-228600"/>
            <a:ext cx="7173913" cy="7515225"/>
            <a:chOff x="144" y="144"/>
            <a:chExt cx="3696" cy="3872"/>
          </a:xfrm>
        </p:grpSpPr>
        <p:sp>
          <p:nvSpPr>
            <p:cNvPr id="35887" name="Oval 47"/>
            <p:cNvSpPr>
              <a:spLocks noChangeArrowheads="1"/>
            </p:cNvSpPr>
            <p:nvPr/>
          </p:nvSpPr>
          <p:spPr bwMode="hidden">
            <a:xfrm>
              <a:off x="240" y="144"/>
              <a:ext cx="3600" cy="3744"/>
            </a:xfrm>
            <a:prstGeom prst="ellipse">
              <a:avLst/>
            </a:prstGeom>
            <a:gradFill rotWithShape="1">
              <a:gsLst>
                <a:gs pos="0">
                  <a:schemeClr val="accent1">
                    <a:alpha val="14999"/>
                  </a:schemeClr>
                </a:gs>
                <a:gs pos="100000">
                  <a:schemeClr val="hlink">
                    <a:alpha val="14999"/>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8" name="Oval 48"/>
            <p:cNvSpPr>
              <a:spLocks noChangeArrowheads="1"/>
            </p:cNvSpPr>
            <p:nvPr/>
          </p:nvSpPr>
          <p:spPr bwMode="hidden">
            <a:xfrm>
              <a:off x="144" y="144"/>
              <a:ext cx="3640" cy="3872"/>
            </a:xfrm>
            <a:prstGeom prst="ellipse">
              <a:avLst/>
            </a:prstGeom>
            <a:gradFill rotWithShape="1">
              <a:gsLst>
                <a:gs pos="0">
                  <a:schemeClr val="accent1">
                    <a:alpha val="14999"/>
                  </a:schemeClr>
                </a:gs>
                <a:gs pos="100000">
                  <a:schemeClr val="hlink">
                    <a:alpha val="14999"/>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889" name="Group 49"/>
          <p:cNvGrpSpPr>
            <a:grpSpLocks/>
          </p:cNvGrpSpPr>
          <p:nvPr userDrawn="1"/>
        </p:nvGrpSpPr>
        <p:grpSpPr bwMode="auto">
          <a:xfrm>
            <a:off x="838200" y="0"/>
            <a:ext cx="2625725" cy="1668463"/>
            <a:chOff x="506" y="-39"/>
            <a:chExt cx="2064" cy="1311"/>
          </a:xfrm>
        </p:grpSpPr>
        <p:sp>
          <p:nvSpPr>
            <p:cNvPr id="35890" name="Freeform 50"/>
            <p:cNvSpPr>
              <a:spLocks/>
            </p:cNvSpPr>
            <p:nvPr/>
          </p:nvSpPr>
          <p:spPr bwMode="gray">
            <a:xfrm rot="-13483078">
              <a:off x="906" y="1087"/>
              <a:ext cx="78" cy="185"/>
            </a:xfrm>
            <a:custGeom>
              <a:avLst/>
              <a:gdLst>
                <a:gd name="T0" fmla="*/ 3 w 114"/>
                <a:gd name="T1" fmla="*/ 192 h 270"/>
                <a:gd name="T2" fmla="*/ 114 w 114"/>
                <a:gd name="T3" fmla="*/ 0 h 270"/>
                <a:gd name="T4" fmla="*/ 3 w 114"/>
                <a:gd name="T5" fmla="*/ 192 h 270"/>
              </a:gdLst>
              <a:ahLst/>
              <a:cxnLst>
                <a:cxn ang="0">
                  <a:pos x="T0" y="T1"/>
                </a:cxn>
                <a:cxn ang="0">
                  <a:pos x="T2" y="T3"/>
                </a:cxn>
                <a:cxn ang="0">
                  <a:pos x="T4" y="T5"/>
                </a:cxn>
              </a:cxnLst>
              <a:rect l="0" t="0" r="r" b="b"/>
              <a:pathLst>
                <a:path w="114" h="270">
                  <a:moveTo>
                    <a:pt x="3" y="192"/>
                  </a:moveTo>
                  <a:cubicBezTo>
                    <a:pt x="0" y="23"/>
                    <a:pt x="114" y="0"/>
                    <a:pt x="114" y="0"/>
                  </a:cubicBezTo>
                  <a:cubicBezTo>
                    <a:pt x="104" y="270"/>
                    <a:pt x="3" y="192"/>
                    <a:pt x="3" y="192"/>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1" name="Freeform 51"/>
            <p:cNvSpPr>
              <a:spLocks/>
            </p:cNvSpPr>
            <p:nvPr/>
          </p:nvSpPr>
          <p:spPr bwMode="gray">
            <a:xfrm rot="-13483078">
              <a:off x="904" y="1015"/>
              <a:ext cx="98" cy="97"/>
            </a:xfrm>
            <a:custGeom>
              <a:avLst/>
              <a:gdLst>
                <a:gd name="T0" fmla="*/ 219 w 219"/>
                <a:gd name="T1" fmla="*/ 129 h 218"/>
                <a:gd name="T2" fmla="*/ 0 w 219"/>
                <a:gd name="T3" fmla="*/ 21 h 218"/>
                <a:gd name="T4" fmla="*/ 219 w 219"/>
                <a:gd name="T5" fmla="*/ 129 h 218"/>
              </a:gdLst>
              <a:ahLst/>
              <a:cxnLst>
                <a:cxn ang="0">
                  <a:pos x="T0" y="T1"/>
                </a:cxn>
                <a:cxn ang="0">
                  <a:pos x="T2" y="T3"/>
                </a:cxn>
                <a:cxn ang="0">
                  <a:pos x="T4" y="T5"/>
                </a:cxn>
              </a:cxnLst>
              <a:rect l="0" t="0" r="r" b="b"/>
              <a:pathLst>
                <a:path w="219" h="218">
                  <a:moveTo>
                    <a:pt x="219" y="129"/>
                  </a:moveTo>
                  <a:cubicBezTo>
                    <a:pt x="217" y="0"/>
                    <a:pt x="0" y="21"/>
                    <a:pt x="0" y="21"/>
                  </a:cubicBezTo>
                  <a:cubicBezTo>
                    <a:pt x="112" y="218"/>
                    <a:pt x="219" y="129"/>
                    <a:pt x="219" y="129"/>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5892" name="Group 52"/>
            <p:cNvGrpSpPr>
              <a:grpSpLocks/>
            </p:cNvGrpSpPr>
            <p:nvPr/>
          </p:nvGrpSpPr>
          <p:grpSpPr bwMode="auto">
            <a:xfrm rot="-13483078">
              <a:off x="506" y="-39"/>
              <a:ext cx="2064" cy="1244"/>
              <a:chOff x="1096" y="1423"/>
              <a:chExt cx="4510" cy="2718"/>
            </a:xfrm>
          </p:grpSpPr>
          <p:sp>
            <p:nvSpPr>
              <p:cNvPr id="35893" name="Freeform 53"/>
              <p:cNvSpPr>
                <a:spLocks/>
              </p:cNvSpPr>
              <p:nvPr/>
            </p:nvSpPr>
            <p:spPr bwMode="gray">
              <a:xfrm>
                <a:off x="2756" y="2325"/>
                <a:ext cx="2850" cy="1816"/>
              </a:xfrm>
              <a:custGeom>
                <a:avLst/>
                <a:gdLst>
                  <a:gd name="T0" fmla="*/ 2850 w 2850"/>
                  <a:gd name="T1" fmla="*/ 1816 h 1816"/>
                  <a:gd name="T2" fmla="*/ 1607 w 2850"/>
                  <a:gd name="T3" fmla="*/ 1192 h 1816"/>
                  <a:gd name="T4" fmla="*/ 851 w 2850"/>
                  <a:gd name="T5" fmla="*/ 282 h 1816"/>
                  <a:gd name="T6" fmla="*/ 0 w 2850"/>
                  <a:gd name="T7" fmla="*/ 0 h 1816"/>
                </a:gdLst>
                <a:ahLst/>
                <a:cxnLst>
                  <a:cxn ang="0">
                    <a:pos x="T0" y="T1"/>
                  </a:cxn>
                  <a:cxn ang="0">
                    <a:pos x="T2" y="T3"/>
                  </a:cxn>
                  <a:cxn ang="0">
                    <a:pos x="T4" y="T5"/>
                  </a:cxn>
                  <a:cxn ang="0">
                    <a:pos x="T6" y="T7"/>
                  </a:cxn>
                </a:cxnLst>
                <a:rect l="0" t="0" r="r" b="b"/>
                <a:pathLst>
                  <a:path w="2850" h="1816">
                    <a:moveTo>
                      <a:pt x="2850" y="1816"/>
                    </a:moveTo>
                    <a:cubicBezTo>
                      <a:pt x="2646" y="1086"/>
                      <a:pt x="2032" y="1468"/>
                      <a:pt x="1607" y="1192"/>
                    </a:cubicBezTo>
                    <a:cubicBezTo>
                      <a:pt x="1181" y="917"/>
                      <a:pt x="1253" y="540"/>
                      <a:pt x="851" y="282"/>
                    </a:cubicBezTo>
                    <a:cubicBezTo>
                      <a:pt x="449" y="24"/>
                      <a:pt x="228" y="228"/>
                      <a:pt x="0" y="0"/>
                    </a:cubicBezTo>
                  </a:path>
                </a:pathLst>
              </a:custGeom>
              <a:noFill/>
              <a:ln w="19050" cap="flat" cmpd="sng">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4" name="Freeform 54"/>
              <p:cNvSpPr>
                <a:spLocks/>
              </p:cNvSpPr>
              <p:nvPr/>
            </p:nvSpPr>
            <p:spPr bwMode="gray">
              <a:xfrm>
                <a:off x="1504" y="2192"/>
                <a:ext cx="1461" cy="540"/>
              </a:xfrm>
              <a:custGeom>
                <a:avLst/>
                <a:gdLst>
                  <a:gd name="T0" fmla="*/ 975 w 975"/>
                  <a:gd name="T1" fmla="*/ 164 h 361"/>
                  <a:gd name="T2" fmla="*/ 310 w 975"/>
                  <a:gd name="T3" fmla="*/ 55 h 361"/>
                  <a:gd name="T4" fmla="*/ 6 w 975"/>
                  <a:gd name="T5" fmla="*/ 155 h 361"/>
                  <a:gd name="T6" fmla="*/ 105 w 975"/>
                  <a:gd name="T7" fmla="*/ 251 h 361"/>
                  <a:gd name="T8" fmla="*/ 138 w 975"/>
                  <a:gd name="T9" fmla="*/ 155 h 361"/>
                </a:gdLst>
                <a:ahLst/>
                <a:cxnLst>
                  <a:cxn ang="0">
                    <a:pos x="T0" y="T1"/>
                  </a:cxn>
                  <a:cxn ang="0">
                    <a:pos x="T2" y="T3"/>
                  </a:cxn>
                  <a:cxn ang="0">
                    <a:pos x="T4" y="T5"/>
                  </a:cxn>
                  <a:cxn ang="0">
                    <a:pos x="T6" y="T7"/>
                  </a:cxn>
                  <a:cxn ang="0">
                    <a:pos x="T8" y="T9"/>
                  </a:cxn>
                </a:cxnLst>
                <a:rect l="0" t="0" r="r" b="b"/>
                <a:pathLst>
                  <a:path w="975" h="361">
                    <a:moveTo>
                      <a:pt x="975" y="164"/>
                    </a:moveTo>
                    <a:cubicBezTo>
                      <a:pt x="810" y="361"/>
                      <a:pt x="497" y="110"/>
                      <a:pt x="310" y="55"/>
                    </a:cubicBezTo>
                    <a:cubicBezTo>
                      <a:pt x="123" y="0"/>
                      <a:pt x="12" y="89"/>
                      <a:pt x="6" y="155"/>
                    </a:cubicBezTo>
                    <a:cubicBezTo>
                      <a:pt x="0" y="221"/>
                      <a:pt x="57" y="274"/>
                      <a:pt x="105" y="251"/>
                    </a:cubicBezTo>
                    <a:cubicBezTo>
                      <a:pt x="153" y="228"/>
                      <a:pt x="150" y="182"/>
                      <a:pt x="138" y="155"/>
                    </a:cubicBezTo>
                  </a:path>
                </a:pathLst>
              </a:custGeom>
              <a:noFill/>
              <a:ln w="19050" cap="flat" cmpd="sng">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5" name="Freeform 55"/>
              <p:cNvSpPr>
                <a:spLocks/>
              </p:cNvSpPr>
              <p:nvPr/>
            </p:nvSpPr>
            <p:spPr bwMode="gray">
              <a:xfrm rot="1038879">
                <a:off x="5107" y="3189"/>
                <a:ext cx="321" cy="515"/>
              </a:xfrm>
              <a:custGeom>
                <a:avLst/>
                <a:gdLst>
                  <a:gd name="T0" fmla="*/ 120 w 237"/>
                  <a:gd name="T1" fmla="*/ 381 h 381"/>
                  <a:gd name="T2" fmla="*/ 133 w 237"/>
                  <a:gd name="T3" fmla="*/ 18 h 381"/>
                  <a:gd name="T4" fmla="*/ 234 w 237"/>
                  <a:gd name="T5" fmla="*/ 84 h 381"/>
                  <a:gd name="T6" fmla="*/ 171 w 237"/>
                  <a:gd name="T7" fmla="*/ 148 h 381"/>
                  <a:gd name="T8" fmla="*/ 171 w 237"/>
                  <a:gd name="T9" fmla="*/ 84 h 381"/>
                </a:gdLst>
                <a:ahLst/>
                <a:cxnLst>
                  <a:cxn ang="0">
                    <a:pos x="T0" y="T1"/>
                  </a:cxn>
                  <a:cxn ang="0">
                    <a:pos x="T2" y="T3"/>
                  </a:cxn>
                  <a:cxn ang="0">
                    <a:pos x="T4" y="T5"/>
                  </a:cxn>
                  <a:cxn ang="0">
                    <a:pos x="T6" y="T7"/>
                  </a:cxn>
                  <a:cxn ang="0">
                    <a:pos x="T8" y="T9"/>
                  </a:cxn>
                </a:cxnLst>
                <a:rect l="0" t="0" r="r" b="b"/>
                <a:pathLst>
                  <a:path w="237" h="381">
                    <a:moveTo>
                      <a:pt x="120" y="381"/>
                    </a:moveTo>
                    <a:cubicBezTo>
                      <a:pt x="0" y="162"/>
                      <a:pt x="68" y="36"/>
                      <a:pt x="133" y="18"/>
                    </a:cubicBezTo>
                    <a:cubicBezTo>
                      <a:pt x="198" y="0"/>
                      <a:pt x="231" y="46"/>
                      <a:pt x="234" y="84"/>
                    </a:cubicBezTo>
                    <a:cubicBezTo>
                      <a:pt x="237" y="122"/>
                      <a:pt x="195" y="167"/>
                      <a:pt x="171" y="148"/>
                    </a:cubicBezTo>
                    <a:cubicBezTo>
                      <a:pt x="147" y="129"/>
                      <a:pt x="154" y="99"/>
                      <a:pt x="171" y="84"/>
                    </a:cubicBezTo>
                  </a:path>
                </a:pathLst>
              </a:custGeom>
              <a:noFill/>
              <a:ln w="19050" cap="flat" cmpd="sng">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6" name="Freeform 56"/>
              <p:cNvSpPr>
                <a:spLocks/>
              </p:cNvSpPr>
              <p:nvPr/>
            </p:nvSpPr>
            <p:spPr bwMode="gray">
              <a:xfrm>
                <a:off x="4859" y="2568"/>
                <a:ext cx="454" cy="1129"/>
              </a:xfrm>
              <a:custGeom>
                <a:avLst/>
                <a:gdLst>
                  <a:gd name="T0" fmla="*/ 227 w 302"/>
                  <a:gd name="T1" fmla="*/ 754 h 754"/>
                  <a:gd name="T2" fmla="*/ 74 w 302"/>
                  <a:gd name="T3" fmla="*/ 0 h 754"/>
                </a:gdLst>
                <a:ahLst/>
                <a:cxnLst>
                  <a:cxn ang="0">
                    <a:pos x="T0" y="T1"/>
                  </a:cxn>
                  <a:cxn ang="0">
                    <a:pos x="T2" y="T3"/>
                  </a:cxn>
                </a:cxnLst>
                <a:rect l="0" t="0" r="r" b="b"/>
                <a:pathLst>
                  <a:path w="302" h="754">
                    <a:moveTo>
                      <a:pt x="227" y="754"/>
                    </a:moveTo>
                    <a:cubicBezTo>
                      <a:pt x="0" y="456"/>
                      <a:pt x="302" y="232"/>
                      <a:pt x="74" y="0"/>
                    </a:cubicBezTo>
                  </a:path>
                </a:pathLst>
              </a:custGeom>
              <a:noFill/>
              <a:ln w="19050" cap="flat" cmpd="sng">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7" name="Freeform 57"/>
              <p:cNvSpPr>
                <a:spLocks/>
              </p:cNvSpPr>
              <p:nvPr/>
            </p:nvSpPr>
            <p:spPr bwMode="gray">
              <a:xfrm>
                <a:off x="1096" y="2197"/>
                <a:ext cx="454" cy="316"/>
              </a:xfrm>
              <a:custGeom>
                <a:avLst/>
                <a:gdLst>
                  <a:gd name="T0" fmla="*/ 303 w 303"/>
                  <a:gd name="T1" fmla="*/ 98 h 212"/>
                  <a:gd name="T2" fmla="*/ 40 w 303"/>
                  <a:gd name="T3" fmla="*/ 134 h 212"/>
                  <a:gd name="T4" fmla="*/ 66 w 303"/>
                  <a:gd name="T5" fmla="*/ 16 h 212"/>
                  <a:gd name="T6" fmla="*/ 142 w 303"/>
                  <a:gd name="T7" fmla="*/ 53 h 212"/>
                  <a:gd name="T8" fmla="*/ 88 w 303"/>
                  <a:gd name="T9" fmla="*/ 75 h 212"/>
                </a:gdLst>
                <a:ahLst/>
                <a:cxnLst>
                  <a:cxn ang="0">
                    <a:pos x="T0" y="T1"/>
                  </a:cxn>
                  <a:cxn ang="0">
                    <a:pos x="T2" y="T3"/>
                  </a:cxn>
                  <a:cxn ang="0">
                    <a:pos x="T4" y="T5"/>
                  </a:cxn>
                  <a:cxn ang="0">
                    <a:pos x="T6" y="T7"/>
                  </a:cxn>
                  <a:cxn ang="0">
                    <a:pos x="T8" y="T9"/>
                  </a:cxn>
                </a:cxnLst>
                <a:rect l="0" t="0" r="r" b="b"/>
                <a:pathLst>
                  <a:path w="303" h="212">
                    <a:moveTo>
                      <a:pt x="303" y="98"/>
                    </a:moveTo>
                    <a:cubicBezTo>
                      <a:pt x="196" y="212"/>
                      <a:pt x="79" y="188"/>
                      <a:pt x="40" y="134"/>
                    </a:cubicBezTo>
                    <a:cubicBezTo>
                      <a:pt x="0" y="79"/>
                      <a:pt x="31" y="32"/>
                      <a:pt x="66" y="16"/>
                    </a:cubicBezTo>
                    <a:cubicBezTo>
                      <a:pt x="100" y="0"/>
                      <a:pt x="146" y="23"/>
                      <a:pt x="142" y="53"/>
                    </a:cubicBezTo>
                    <a:cubicBezTo>
                      <a:pt x="138" y="84"/>
                      <a:pt x="108" y="86"/>
                      <a:pt x="88" y="75"/>
                    </a:cubicBezTo>
                  </a:path>
                </a:pathLst>
              </a:custGeom>
              <a:noFill/>
              <a:ln w="19050" cap="flat" cmpd="sng">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8" name="Freeform 58"/>
              <p:cNvSpPr>
                <a:spLocks/>
              </p:cNvSpPr>
              <p:nvPr/>
            </p:nvSpPr>
            <p:spPr bwMode="gray">
              <a:xfrm>
                <a:off x="1502" y="1423"/>
                <a:ext cx="387" cy="818"/>
              </a:xfrm>
              <a:custGeom>
                <a:avLst/>
                <a:gdLst>
                  <a:gd name="T0" fmla="*/ 201 w 258"/>
                  <a:gd name="T1" fmla="*/ 546 h 546"/>
                  <a:gd name="T2" fmla="*/ 258 w 258"/>
                  <a:gd name="T3" fmla="*/ 0 h 546"/>
                </a:gdLst>
                <a:ahLst/>
                <a:cxnLst>
                  <a:cxn ang="0">
                    <a:pos x="T0" y="T1"/>
                  </a:cxn>
                  <a:cxn ang="0">
                    <a:pos x="T2" y="T3"/>
                  </a:cxn>
                </a:cxnLst>
                <a:rect l="0" t="0" r="r" b="b"/>
                <a:pathLst>
                  <a:path w="258" h="546">
                    <a:moveTo>
                      <a:pt x="201" y="546"/>
                    </a:moveTo>
                    <a:cubicBezTo>
                      <a:pt x="0" y="264"/>
                      <a:pt x="249" y="3"/>
                      <a:pt x="258" y="0"/>
                    </a:cubicBezTo>
                  </a:path>
                </a:pathLst>
              </a:custGeom>
              <a:noFill/>
              <a:ln w="19050" cap="flat" cmpd="sng">
                <a:solidFill>
                  <a:schemeClr val="bg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9" name="Freeform 59"/>
              <p:cNvSpPr>
                <a:spLocks/>
              </p:cNvSpPr>
              <p:nvPr/>
            </p:nvSpPr>
            <p:spPr bwMode="gray">
              <a:xfrm>
                <a:off x="3083" y="2073"/>
                <a:ext cx="279" cy="417"/>
              </a:xfrm>
              <a:custGeom>
                <a:avLst/>
                <a:gdLst>
                  <a:gd name="T0" fmla="*/ 186 w 186"/>
                  <a:gd name="T1" fmla="*/ 278 h 278"/>
                  <a:gd name="T2" fmla="*/ 60 w 186"/>
                  <a:gd name="T3" fmla="*/ 0 h 278"/>
                </a:gdLst>
                <a:ahLst/>
                <a:cxnLst>
                  <a:cxn ang="0">
                    <a:pos x="T0" y="T1"/>
                  </a:cxn>
                  <a:cxn ang="0">
                    <a:pos x="T2" y="T3"/>
                  </a:cxn>
                </a:cxnLst>
                <a:rect l="0" t="0" r="r" b="b"/>
                <a:pathLst>
                  <a:path w="186" h="278">
                    <a:moveTo>
                      <a:pt x="186" y="278"/>
                    </a:moveTo>
                    <a:cubicBezTo>
                      <a:pt x="0" y="188"/>
                      <a:pt x="64" y="0"/>
                      <a:pt x="60" y="0"/>
                    </a:cubicBezTo>
                  </a:path>
                </a:pathLst>
              </a:custGeom>
              <a:noFill/>
              <a:ln w="19050" cap="flat" cmpd="sng">
                <a:solidFill>
                  <a:schemeClr val="bg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0" name="Freeform 60"/>
              <p:cNvSpPr>
                <a:spLocks/>
              </p:cNvSpPr>
              <p:nvPr/>
            </p:nvSpPr>
            <p:spPr bwMode="gray">
              <a:xfrm>
                <a:off x="3637" y="2948"/>
                <a:ext cx="360" cy="791"/>
              </a:xfrm>
              <a:custGeom>
                <a:avLst/>
                <a:gdLst>
                  <a:gd name="T0" fmla="*/ 240 w 240"/>
                  <a:gd name="T1" fmla="*/ 96 h 528"/>
                  <a:gd name="T2" fmla="*/ 170 w 240"/>
                  <a:gd name="T3" fmla="*/ 528 h 528"/>
                </a:gdLst>
                <a:ahLst/>
                <a:cxnLst>
                  <a:cxn ang="0">
                    <a:pos x="T0" y="T1"/>
                  </a:cxn>
                  <a:cxn ang="0">
                    <a:pos x="T2" y="T3"/>
                  </a:cxn>
                </a:cxnLst>
                <a:rect l="0" t="0" r="r" b="b"/>
                <a:pathLst>
                  <a:path w="240" h="528">
                    <a:moveTo>
                      <a:pt x="240" y="96"/>
                    </a:moveTo>
                    <a:cubicBezTo>
                      <a:pt x="28" y="0"/>
                      <a:pt x="0" y="422"/>
                      <a:pt x="170" y="528"/>
                    </a:cubicBezTo>
                  </a:path>
                </a:pathLst>
              </a:custGeom>
              <a:noFill/>
              <a:ln w="19050" cap="flat" cmpd="sng">
                <a:solidFill>
                  <a:schemeClr val="bg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901" name="Freeform 61"/>
            <p:cNvSpPr>
              <a:spLocks/>
            </p:cNvSpPr>
            <p:nvPr/>
          </p:nvSpPr>
          <p:spPr bwMode="gray">
            <a:xfrm rot="-13483078">
              <a:off x="670" y="727"/>
              <a:ext cx="108" cy="105"/>
            </a:xfrm>
            <a:custGeom>
              <a:avLst/>
              <a:gdLst>
                <a:gd name="T0" fmla="*/ 194 w 217"/>
                <a:gd name="T1" fmla="*/ 25 h 211"/>
                <a:gd name="T2" fmla="*/ 0 w 217"/>
                <a:gd name="T3" fmla="*/ 157 h 211"/>
                <a:gd name="T4" fmla="*/ 194 w 217"/>
                <a:gd name="T5" fmla="*/ 25 h 211"/>
              </a:gdLst>
              <a:ahLst/>
              <a:cxnLst>
                <a:cxn ang="0">
                  <a:pos x="T0" y="T1"/>
                </a:cxn>
                <a:cxn ang="0">
                  <a:pos x="T2" y="T3"/>
                </a:cxn>
                <a:cxn ang="0">
                  <a:pos x="T4" y="T5"/>
                </a:cxn>
              </a:cxnLst>
              <a:rect l="0" t="0" r="r" b="b"/>
              <a:pathLst>
                <a:path w="217" h="211">
                  <a:moveTo>
                    <a:pt x="194" y="25"/>
                  </a:moveTo>
                  <a:cubicBezTo>
                    <a:pt x="48" y="0"/>
                    <a:pt x="0" y="157"/>
                    <a:pt x="0" y="157"/>
                  </a:cubicBezTo>
                  <a:cubicBezTo>
                    <a:pt x="217" y="211"/>
                    <a:pt x="194" y="25"/>
                    <a:pt x="194" y="25"/>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2" name="Freeform 62"/>
            <p:cNvSpPr>
              <a:spLocks/>
            </p:cNvSpPr>
            <p:nvPr/>
          </p:nvSpPr>
          <p:spPr bwMode="gray">
            <a:xfrm rot="-13483078">
              <a:off x="932" y="530"/>
              <a:ext cx="135" cy="133"/>
            </a:xfrm>
            <a:custGeom>
              <a:avLst/>
              <a:gdLst>
                <a:gd name="T0" fmla="*/ 241 w 241"/>
                <a:gd name="T1" fmla="*/ 61 h 237"/>
                <a:gd name="T2" fmla="*/ 0 w 241"/>
                <a:gd name="T3" fmla="*/ 145 h 237"/>
                <a:gd name="T4" fmla="*/ 241 w 241"/>
                <a:gd name="T5" fmla="*/ 61 h 237"/>
              </a:gdLst>
              <a:ahLst/>
              <a:cxnLst>
                <a:cxn ang="0">
                  <a:pos x="T0" y="T1"/>
                </a:cxn>
                <a:cxn ang="0">
                  <a:pos x="T2" y="T3"/>
                </a:cxn>
                <a:cxn ang="0">
                  <a:pos x="T4" y="T5"/>
                </a:cxn>
              </a:cxnLst>
              <a:rect l="0" t="0" r="r" b="b"/>
              <a:pathLst>
                <a:path w="241" h="237">
                  <a:moveTo>
                    <a:pt x="241" y="61"/>
                  </a:moveTo>
                  <a:cubicBezTo>
                    <a:pt x="96" y="0"/>
                    <a:pt x="0" y="145"/>
                    <a:pt x="0" y="145"/>
                  </a:cubicBezTo>
                  <a:cubicBezTo>
                    <a:pt x="210" y="237"/>
                    <a:pt x="241" y="61"/>
                    <a:pt x="241" y="61"/>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3" name="Freeform 63"/>
            <p:cNvSpPr>
              <a:spLocks/>
            </p:cNvSpPr>
            <p:nvPr/>
          </p:nvSpPr>
          <p:spPr bwMode="gray">
            <a:xfrm rot="-13483078">
              <a:off x="947" y="670"/>
              <a:ext cx="110" cy="123"/>
            </a:xfrm>
            <a:custGeom>
              <a:avLst/>
              <a:gdLst>
                <a:gd name="T0" fmla="*/ 45 w 186"/>
                <a:gd name="T1" fmla="*/ 208 h 208"/>
                <a:gd name="T2" fmla="*/ 128 w 186"/>
                <a:gd name="T3" fmla="*/ 0 h 208"/>
                <a:gd name="T4" fmla="*/ 45 w 186"/>
                <a:gd name="T5" fmla="*/ 208 h 208"/>
              </a:gdLst>
              <a:ahLst/>
              <a:cxnLst>
                <a:cxn ang="0">
                  <a:pos x="T0" y="T1"/>
                </a:cxn>
                <a:cxn ang="0">
                  <a:pos x="T2" y="T3"/>
                </a:cxn>
                <a:cxn ang="0">
                  <a:pos x="T4" y="T5"/>
                </a:cxn>
              </a:cxnLst>
              <a:rect l="0" t="0" r="r" b="b"/>
              <a:pathLst>
                <a:path w="186" h="208">
                  <a:moveTo>
                    <a:pt x="45" y="208"/>
                  </a:moveTo>
                  <a:cubicBezTo>
                    <a:pt x="0" y="51"/>
                    <a:pt x="128" y="0"/>
                    <a:pt x="128" y="0"/>
                  </a:cubicBezTo>
                  <a:cubicBezTo>
                    <a:pt x="128" y="0"/>
                    <a:pt x="186" y="192"/>
                    <a:pt x="45" y="208"/>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5904" name="Group 64"/>
            <p:cNvGrpSpPr>
              <a:grpSpLocks/>
            </p:cNvGrpSpPr>
            <p:nvPr/>
          </p:nvGrpSpPr>
          <p:grpSpPr bwMode="auto">
            <a:xfrm rot="-13483078">
              <a:off x="1790" y="455"/>
              <a:ext cx="269" cy="225"/>
              <a:chOff x="1994" y="1397"/>
              <a:chExt cx="469" cy="393"/>
            </a:xfrm>
          </p:grpSpPr>
          <p:sp>
            <p:nvSpPr>
              <p:cNvPr id="35905" name="Freeform 65"/>
              <p:cNvSpPr>
                <a:spLocks/>
              </p:cNvSpPr>
              <p:nvPr/>
            </p:nvSpPr>
            <p:spPr bwMode="gray">
              <a:xfrm>
                <a:off x="2240" y="1516"/>
                <a:ext cx="223" cy="274"/>
              </a:xfrm>
              <a:custGeom>
                <a:avLst/>
                <a:gdLst>
                  <a:gd name="T0" fmla="*/ 0 w 223"/>
                  <a:gd name="T1" fmla="*/ 144 h 274"/>
                  <a:gd name="T2" fmla="*/ 223 w 223"/>
                  <a:gd name="T3" fmla="*/ 93 h 274"/>
                  <a:gd name="T4" fmla="*/ 0 w 223"/>
                  <a:gd name="T5" fmla="*/ 144 h 274"/>
                </a:gdLst>
                <a:ahLst/>
                <a:cxnLst>
                  <a:cxn ang="0">
                    <a:pos x="T0" y="T1"/>
                  </a:cxn>
                  <a:cxn ang="0">
                    <a:pos x="T2" y="T3"/>
                  </a:cxn>
                  <a:cxn ang="0">
                    <a:pos x="T4" y="T5"/>
                  </a:cxn>
                </a:cxnLst>
                <a:rect l="0" t="0" r="r" b="b"/>
                <a:pathLst>
                  <a:path w="223" h="274">
                    <a:moveTo>
                      <a:pt x="0" y="144"/>
                    </a:moveTo>
                    <a:cubicBezTo>
                      <a:pt x="56" y="0"/>
                      <a:pt x="223" y="93"/>
                      <a:pt x="223" y="93"/>
                    </a:cubicBezTo>
                    <a:cubicBezTo>
                      <a:pt x="120" y="274"/>
                      <a:pt x="0" y="144"/>
                      <a:pt x="0" y="144"/>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6" name="Freeform 66"/>
              <p:cNvSpPr>
                <a:spLocks/>
              </p:cNvSpPr>
              <p:nvPr/>
            </p:nvSpPr>
            <p:spPr bwMode="gray">
              <a:xfrm>
                <a:off x="2091" y="1397"/>
                <a:ext cx="280" cy="263"/>
              </a:xfrm>
              <a:custGeom>
                <a:avLst/>
                <a:gdLst>
                  <a:gd name="T0" fmla="*/ 148 w 280"/>
                  <a:gd name="T1" fmla="*/ 258 h 258"/>
                  <a:gd name="T2" fmla="*/ 97 w 280"/>
                  <a:gd name="T3" fmla="*/ 0 h 258"/>
                  <a:gd name="T4" fmla="*/ 148 w 280"/>
                  <a:gd name="T5" fmla="*/ 258 h 258"/>
                </a:gdLst>
                <a:ahLst/>
                <a:cxnLst>
                  <a:cxn ang="0">
                    <a:pos x="T0" y="T1"/>
                  </a:cxn>
                  <a:cxn ang="0">
                    <a:pos x="T2" y="T3"/>
                  </a:cxn>
                  <a:cxn ang="0">
                    <a:pos x="T4" y="T5"/>
                  </a:cxn>
                </a:cxnLst>
                <a:rect l="0" t="0" r="r" b="b"/>
                <a:pathLst>
                  <a:path w="280" h="258">
                    <a:moveTo>
                      <a:pt x="148" y="258"/>
                    </a:moveTo>
                    <a:cubicBezTo>
                      <a:pt x="148" y="258"/>
                      <a:pt x="280" y="108"/>
                      <a:pt x="97" y="0"/>
                    </a:cubicBezTo>
                    <a:cubicBezTo>
                      <a:pt x="97" y="0"/>
                      <a:pt x="0" y="170"/>
                      <a:pt x="148" y="258"/>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7" name="Freeform 67"/>
              <p:cNvSpPr>
                <a:spLocks/>
              </p:cNvSpPr>
              <p:nvPr/>
            </p:nvSpPr>
            <p:spPr bwMode="gray">
              <a:xfrm>
                <a:off x="1994" y="1510"/>
                <a:ext cx="247" cy="276"/>
              </a:xfrm>
              <a:custGeom>
                <a:avLst/>
                <a:gdLst>
                  <a:gd name="T0" fmla="*/ 247 w 247"/>
                  <a:gd name="T1" fmla="*/ 151 h 276"/>
                  <a:gd name="T2" fmla="*/ 0 w 247"/>
                  <a:gd name="T3" fmla="*/ 189 h 276"/>
                  <a:gd name="T4" fmla="*/ 247 w 247"/>
                  <a:gd name="T5" fmla="*/ 151 h 276"/>
                </a:gdLst>
                <a:ahLst/>
                <a:cxnLst>
                  <a:cxn ang="0">
                    <a:pos x="T0" y="T1"/>
                  </a:cxn>
                  <a:cxn ang="0">
                    <a:pos x="T2" y="T3"/>
                  </a:cxn>
                  <a:cxn ang="0">
                    <a:pos x="T4" y="T5"/>
                  </a:cxn>
                </a:cxnLst>
                <a:rect l="0" t="0" r="r" b="b"/>
                <a:pathLst>
                  <a:path w="247" h="276">
                    <a:moveTo>
                      <a:pt x="247" y="151"/>
                    </a:moveTo>
                    <a:cubicBezTo>
                      <a:pt x="196" y="276"/>
                      <a:pt x="0" y="189"/>
                      <a:pt x="0" y="189"/>
                    </a:cubicBezTo>
                    <a:cubicBezTo>
                      <a:pt x="126" y="0"/>
                      <a:pt x="247" y="151"/>
                      <a:pt x="247" y="151"/>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908" name="Freeform 68"/>
            <p:cNvSpPr>
              <a:spLocks/>
            </p:cNvSpPr>
            <p:nvPr/>
          </p:nvSpPr>
          <p:spPr bwMode="gray">
            <a:xfrm rot="-14098691">
              <a:off x="2409" y="401"/>
              <a:ext cx="139" cy="136"/>
            </a:xfrm>
            <a:custGeom>
              <a:avLst/>
              <a:gdLst>
                <a:gd name="T0" fmla="*/ 127 w 202"/>
                <a:gd name="T1" fmla="*/ 159 h 199"/>
                <a:gd name="T2" fmla="*/ 0 w 202"/>
                <a:gd name="T3" fmla="*/ 0 h 199"/>
                <a:gd name="T4" fmla="*/ 127 w 202"/>
                <a:gd name="T5" fmla="*/ 159 h 199"/>
              </a:gdLst>
              <a:ahLst/>
              <a:cxnLst>
                <a:cxn ang="0">
                  <a:pos x="T0" y="T1"/>
                </a:cxn>
                <a:cxn ang="0">
                  <a:pos x="T2" y="T3"/>
                </a:cxn>
                <a:cxn ang="0">
                  <a:pos x="T4" y="T5"/>
                </a:cxn>
              </a:cxnLst>
              <a:rect l="0" t="0" r="r" b="b"/>
              <a:pathLst>
                <a:path w="202" h="199">
                  <a:moveTo>
                    <a:pt x="127" y="159"/>
                  </a:moveTo>
                  <a:cubicBezTo>
                    <a:pt x="202" y="42"/>
                    <a:pt x="0" y="0"/>
                    <a:pt x="0" y="0"/>
                  </a:cubicBezTo>
                  <a:cubicBezTo>
                    <a:pt x="22" y="199"/>
                    <a:pt x="127" y="159"/>
                    <a:pt x="127" y="159"/>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9" name="Freeform 69"/>
            <p:cNvSpPr>
              <a:spLocks/>
            </p:cNvSpPr>
            <p:nvPr/>
          </p:nvSpPr>
          <p:spPr bwMode="gray">
            <a:xfrm rot="-13483078">
              <a:off x="2124" y="291"/>
              <a:ext cx="126" cy="115"/>
            </a:xfrm>
            <a:custGeom>
              <a:avLst/>
              <a:gdLst>
                <a:gd name="T0" fmla="*/ 105 w 222"/>
                <a:gd name="T1" fmla="*/ 203 h 203"/>
                <a:gd name="T2" fmla="*/ 104 w 222"/>
                <a:gd name="T3" fmla="*/ 0 h 203"/>
                <a:gd name="T4" fmla="*/ 105 w 222"/>
                <a:gd name="T5" fmla="*/ 203 h 203"/>
              </a:gdLst>
              <a:ahLst/>
              <a:cxnLst>
                <a:cxn ang="0">
                  <a:pos x="T0" y="T1"/>
                </a:cxn>
                <a:cxn ang="0">
                  <a:pos x="T2" y="T3"/>
                </a:cxn>
                <a:cxn ang="0">
                  <a:pos x="T4" y="T5"/>
                </a:cxn>
              </a:cxnLst>
              <a:rect l="0" t="0" r="r" b="b"/>
              <a:pathLst>
                <a:path w="222" h="203">
                  <a:moveTo>
                    <a:pt x="105" y="203"/>
                  </a:moveTo>
                  <a:cubicBezTo>
                    <a:pt x="105" y="203"/>
                    <a:pt x="0" y="116"/>
                    <a:pt x="104" y="0"/>
                  </a:cubicBezTo>
                  <a:cubicBezTo>
                    <a:pt x="104" y="0"/>
                    <a:pt x="222" y="156"/>
                    <a:pt x="105" y="203"/>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10" name="Oval 70"/>
            <p:cNvSpPr>
              <a:spLocks noChangeArrowheads="1"/>
            </p:cNvSpPr>
            <p:nvPr/>
          </p:nvSpPr>
          <p:spPr bwMode="gray">
            <a:xfrm rot="5500276">
              <a:off x="2394" y="569"/>
              <a:ext cx="103" cy="6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1" name="Oval 71"/>
            <p:cNvSpPr>
              <a:spLocks noChangeArrowheads="1"/>
            </p:cNvSpPr>
            <p:nvPr/>
          </p:nvSpPr>
          <p:spPr bwMode="gray">
            <a:xfrm rot="-15221122">
              <a:off x="1781" y="771"/>
              <a:ext cx="69"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2" name="Oval 72"/>
            <p:cNvSpPr>
              <a:spLocks noChangeArrowheads="1"/>
            </p:cNvSpPr>
            <p:nvPr/>
          </p:nvSpPr>
          <p:spPr bwMode="gray">
            <a:xfrm rot="-11625237">
              <a:off x="964" y="428"/>
              <a:ext cx="95" cy="6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3" name="Oval 73"/>
            <p:cNvSpPr>
              <a:spLocks noChangeArrowheads="1"/>
            </p:cNvSpPr>
            <p:nvPr/>
          </p:nvSpPr>
          <p:spPr bwMode="gray">
            <a:xfrm rot="360588">
              <a:off x="1080" y="1145"/>
              <a:ext cx="112" cy="7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4" name="Freeform 74"/>
            <p:cNvSpPr>
              <a:spLocks/>
            </p:cNvSpPr>
            <p:nvPr/>
          </p:nvSpPr>
          <p:spPr bwMode="gray">
            <a:xfrm rot="-13483078">
              <a:off x="1022" y="428"/>
              <a:ext cx="636" cy="630"/>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bg1"/>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15" name="Group 75"/>
          <p:cNvGrpSpPr>
            <a:grpSpLocks/>
          </p:cNvGrpSpPr>
          <p:nvPr userDrawn="1"/>
        </p:nvGrpSpPr>
        <p:grpSpPr bwMode="auto">
          <a:xfrm>
            <a:off x="7467600" y="1219200"/>
            <a:ext cx="901700" cy="895350"/>
            <a:chOff x="4704" y="768"/>
            <a:chExt cx="568" cy="564"/>
          </a:xfrm>
        </p:grpSpPr>
        <p:sp>
          <p:nvSpPr>
            <p:cNvPr id="35916" name="Oval 76"/>
            <p:cNvSpPr>
              <a:spLocks noChangeArrowheads="1"/>
            </p:cNvSpPr>
            <p:nvPr userDrawn="1"/>
          </p:nvSpPr>
          <p:spPr bwMode="gray">
            <a:xfrm>
              <a:off x="4718" y="831"/>
              <a:ext cx="515" cy="501"/>
            </a:xfrm>
            <a:prstGeom prst="ellipse">
              <a:avLst/>
            </a:prstGeom>
            <a:noFill/>
            <a:ln w="9525">
              <a:solidFill>
                <a:schemeClr val="accent2">
                  <a:alpha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7" name="Oval 77"/>
            <p:cNvSpPr>
              <a:spLocks noChangeArrowheads="1"/>
            </p:cNvSpPr>
            <p:nvPr userDrawn="1"/>
          </p:nvSpPr>
          <p:spPr bwMode="gray">
            <a:xfrm>
              <a:off x="4704" y="816"/>
              <a:ext cx="511" cy="503"/>
            </a:xfrm>
            <a:prstGeom prst="ellipse">
              <a:avLst/>
            </a:prstGeom>
            <a:noFill/>
            <a:ln w="9525">
              <a:solidFill>
                <a:schemeClr val="accent1">
                  <a:alpha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918" name="Group 78"/>
            <p:cNvGrpSpPr>
              <a:grpSpLocks/>
            </p:cNvGrpSpPr>
            <p:nvPr userDrawn="1"/>
          </p:nvGrpSpPr>
          <p:grpSpPr bwMode="auto">
            <a:xfrm>
              <a:off x="4745" y="768"/>
              <a:ext cx="527" cy="549"/>
              <a:chOff x="4745" y="768"/>
              <a:chExt cx="527" cy="549"/>
            </a:xfrm>
          </p:grpSpPr>
          <p:sp>
            <p:nvSpPr>
              <p:cNvPr id="35919" name="Oval 79"/>
              <p:cNvSpPr>
                <a:spLocks noChangeArrowheads="1"/>
              </p:cNvSpPr>
              <p:nvPr userDrawn="1"/>
            </p:nvSpPr>
            <p:spPr bwMode="gray">
              <a:xfrm>
                <a:off x="4745" y="816"/>
                <a:ext cx="489" cy="501"/>
              </a:xfrm>
              <a:prstGeom prst="ellipse">
                <a:avLst/>
              </a:prstGeom>
              <a:noFill/>
              <a:ln w="9525">
                <a:solidFill>
                  <a:schemeClr val="accent2">
                    <a:alpha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0" name="Oval 80"/>
              <p:cNvSpPr>
                <a:spLocks noChangeArrowheads="1"/>
              </p:cNvSpPr>
              <p:nvPr userDrawn="1"/>
            </p:nvSpPr>
            <p:spPr bwMode="gray">
              <a:xfrm>
                <a:off x="5040" y="768"/>
                <a:ext cx="232" cy="228"/>
              </a:xfrm>
              <a:prstGeom prst="ellipse">
                <a:avLst/>
              </a:prstGeom>
              <a:noFill/>
              <a:ln w="63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5921" name="Group 81"/>
          <p:cNvGrpSpPr>
            <a:grpSpLocks/>
          </p:cNvGrpSpPr>
          <p:nvPr userDrawn="1"/>
        </p:nvGrpSpPr>
        <p:grpSpPr bwMode="auto">
          <a:xfrm>
            <a:off x="-477838" y="-419100"/>
            <a:ext cx="7640638" cy="7593013"/>
            <a:chOff x="-301" y="-264"/>
            <a:chExt cx="4813" cy="4783"/>
          </a:xfrm>
        </p:grpSpPr>
        <p:sp>
          <p:nvSpPr>
            <p:cNvPr id="35922" name="Oval 82"/>
            <p:cNvSpPr>
              <a:spLocks noChangeArrowheads="1"/>
            </p:cNvSpPr>
            <p:nvPr userDrawn="1"/>
          </p:nvSpPr>
          <p:spPr bwMode="gray">
            <a:xfrm>
              <a:off x="-301" y="-264"/>
              <a:ext cx="4784" cy="4711"/>
            </a:xfrm>
            <a:prstGeom prst="ellipse">
              <a:avLst/>
            </a:prstGeom>
            <a:noFill/>
            <a:ln w="127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3" name="Oval 83"/>
            <p:cNvSpPr>
              <a:spLocks noChangeArrowheads="1"/>
            </p:cNvSpPr>
            <p:nvPr userDrawn="1"/>
          </p:nvSpPr>
          <p:spPr bwMode="gray">
            <a:xfrm>
              <a:off x="-185" y="-177"/>
              <a:ext cx="4697" cy="4696"/>
            </a:xfrm>
            <a:prstGeom prst="ellipse">
              <a:avLst/>
            </a:pr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924" name="Group 84"/>
          <p:cNvGrpSpPr>
            <a:grpSpLocks/>
          </p:cNvGrpSpPr>
          <p:nvPr userDrawn="1"/>
        </p:nvGrpSpPr>
        <p:grpSpPr bwMode="auto">
          <a:xfrm>
            <a:off x="-569913" y="-234950"/>
            <a:ext cx="7664451" cy="7454900"/>
            <a:chOff x="-359" y="-148"/>
            <a:chExt cx="4828" cy="4696"/>
          </a:xfrm>
        </p:grpSpPr>
        <p:sp>
          <p:nvSpPr>
            <p:cNvPr id="35925" name="Oval 85"/>
            <p:cNvSpPr>
              <a:spLocks noChangeArrowheads="1"/>
            </p:cNvSpPr>
            <p:nvPr userDrawn="1"/>
          </p:nvSpPr>
          <p:spPr bwMode="gray">
            <a:xfrm>
              <a:off x="-359" y="-148"/>
              <a:ext cx="4828" cy="4696"/>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6" name="Oval 86"/>
            <p:cNvSpPr>
              <a:spLocks noChangeArrowheads="1"/>
            </p:cNvSpPr>
            <p:nvPr userDrawn="1"/>
          </p:nvSpPr>
          <p:spPr bwMode="gray">
            <a:xfrm>
              <a:off x="-51" y="-76"/>
              <a:ext cx="4491" cy="4494"/>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927" name="Group 87"/>
          <p:cNvGrpSpPr>
            <a:grpSpLocks/>
          </p:cNvGrpSpPr>
          <p:nvPr userDrawn="1"/>
        </p:nvGrpSpPr>
        <p:grpSpPr bwMode="auto">
          <a:xfrm>
            <a:off x="4495800" y="6172200"/>
            <a:ext cx="368300" cy="736600"/>
            <a:chOff x="2928" y="3888"/>
            <a:chExt cx="232" cy="464"/>
          </a:xfrm>
        </p:grpSpPr>
        <p:sp>
          <p:nvSpPr>
            <p:cNvPr id="35928" name="Freeform 88"/>
            <p:cNvSpPr>
              <a:spLocks/>
            </p:cNvSpPr>
            <p:nvPr/>
          </p:nvSpPr>
          <p:spPr bwMode="gray">
            <a:xfrm>
              <a:off x="3063" y="3988"/>
              <a:ext cx="79" cy="188"/>
            </a:xfrm>
            <a:custGeom>
              <a:avLst/>
              <a:gdLst>
                <a:gd name="T0" fmla="*/ 3 w 114"/>
                <a:gd name="T1" fmla="*/ 192 h 270"/>
                <a:gd name="T2" fmla="*/ 114 w 114"/>
                <a:gd name="T3" fmla="*/ 0 h 270"/>
                <a:gd name="T4" fmla="*/ 3 w 114"/>
                <a:gd name="T5" fmla="*/ 192 h 270"/>
              </a:gdLst>
              <a:ahLst/>
              <a:cxnLst>
                <a:cxn ang="0">
                  <a:pos x="T0" y="T1"/>
                </a:cxn>
                <a:cxn ang="0">
                  <a:pos x="T2" y="T3"/>
                </a:cxn>
                <a:cxn ang="0">
                  <a:pos x="T4" y="T5"/>
                </a:cxn>
              </a:cxnLst>
              <a:rect l="0" t="0" r="r" b="b"/>
              <a:pathLst>
                <a:path w="114" h="270">
                  <a:moveTo>
                    <a:pt x="3" y="192"/>
                  </a:moveTo>
                  <a:cubicBezTo>
                    <a:pt x="0" y="23"/>
                    <a:pt x="114" y="0"/>
                    <a:pt x="114" y="0"/>
                  </a:cubicBezTo>
                  <a:cubicBezTo>
                    <a:pt x="104" y="270"/>
                    <a:pt x="3" y="192"/>
                    <a:pt x="3" y="192"/>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29" name="Freeform 89"/>
            <p:cNvSpPr>
              <a:spLocks/>
            </p:cNvSpPr>
            <p:nvPr/>
          </p:nvSpPr>
          <p:spPr bwMode="gray">
            <a:xfrm>
              <a:off x="2963" y="4111"/>
              <a:ext cx="100" cy="99"/>
            </a:xfrm>
            <a:custGeom>
              <a:avLst/>
              <a:gdLst>
                <a:gd name="T0" fmla="*/ 219 w 219"/>
                <a:gd name="T1" fmla="*/ 129 h 218"/>
                <a:gd name="T2" fmla="*/ 0 w 219"/>
                <a:gd name="T3" fmla="*/ 21 h 218"/>
                <a:gd name="T4" fmla="*/ 219 w 219"/>
                <a:gd name="T5" fmla="*/ 129 h 218"/>
              </a:gdLst>
              <a:ahLst/>
              <a:cxnLst>
                <a:cxn ang="0">
                  <a:pos x="T0" y="T1"/>
                </a:cxn>
                <a:cxn ang="0">
                  <a:pos x="T2" y="T3"/>
                </a:cxn>
                <a:cxn ang="0">
                  <a:pos x="T4" y="T5"/>
                </a:cxn>
              </a:cxnLst>
              <a:rect l="0" t="0" r="r" b="b"/>
              <a:pathLst>
                <a:path w="219" h="218">
                  <a:moveTo>
                    <a:pt x="219" y="129"/>
                  </a:moveTo>
                  <a:cubicBezTo>
                    <a:pt x="217" y="0"/>
                    <a:pt x="0" y="21"/>
                    <a:pt x="0" y="21"/>
                  </a:cubicBezTo>
                  <a:cubicBezTo>
                    <a:pt x="112" y="218"/>
                    <a:pt x="219" y="129"/>
                    <a:pt x="219" y="12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0" name="Freeform 90"/>
            <p:cNvSpPr>
              <a:spLocks/>
            </p:cNvSpPr>
            <p:nvPr/>
          </p:nvSpPr>
          <p:spPr bwMode="gray">
            <a:xfrm>
              <a:off x="3001" y="3990"/>
              <a:ext cx="159" cy="362"/>
            </a:xfrm>
            <a:custGeom>
              <a:avLst/>
              <a:gdLst>
                <a:gd name="T0" fmla="*/ 95 w 159"/>
                <a:gd name="T1" fmla="*/ 362 h 362"/>
                <a:gd name="T2" fmla="*/ 0 w 159"/>
                <a:gd name="T3" fmla="*/ 0 h 362"/>
              </a:gdLst>
              <a:ahLst/>
              <a:cxnLst>
                <a:cxn ang="0">
                  <a:pos x="T0" y="T1"/>
                </a:cxn>
                <a:cxn ang="0">
                  <a:pos x="T2" y="T3"/>
                </a:cxn>
              </a:cxnLst>
              <a:rect l="0" t="0" r="r" b="b"/>
              <a:pathLst>
                <a:path w="159" h="362">
                  <a:moveTo>
                    <a:pt x="95" y="362"/>
                  </a:moveTo>
                  <a:cubicBezTo>
                    <a:pt x="15" y="154"/>
                    <a:pt x="159" y="162"/>
                    <a:pt x="0" y="0"/>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1" name="Oval 91"/>
            <p:cNvSpPr>
              <a:spLocks noChangeArrowheads="1"/>
            </p:cNvSpPr>
            <p:nvPr/>
          </p:nvSpPr>
          <p:spPr bwMode="gray">
            <a:xfrm rot="13843666">
              <a:off x="2908" y="3908"/>
              <a:ext cx="114" cy="7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932" name="Group 92"/>
          <p:cNvGrpSpPr>
            <a:grpSpLocks/>
          </p:cNvGrpSpPr>
          <p:nvPr userDrawn="1"/>
        </p:nvGrpSpPr>
        <p:grpSpPr bwMode="auto">
          <a:xfrm>
            <a:off x="5562600" y="3429000"/>
            <a:ext cx="2641600" cy="2659063"/>
            <a:chOff x="2874" y="2574"/>
            <a:chExt cx="1511" cy="1457"/>
          </a:xfrm>
        </p:grpSpPr>
        <p:sp>
          <p:nvSpPr>
            <p:cNvPr id="35933" name="Oval 93"/>
            <p:cNvSpPr>
              <a:spLocks noChangeArrowheads="1"/>
            </p:cNvSpPr>
            <p:nvPr/>
          </p:nvSpPr>
          <p:spPr bwMode="gray">
            <a:xfrm>
              <a:off x="2910" y="2574"/>
              <a:ext cx="1475" cy="1435"/>
            </a:xfrm>
            <a:prstGeom prst="ellipse">
              <a:avLst/>
            </a:prstGeom>
            <a:noFill/>
            <a:ln w="12700">
              <a:solidFill>
                <a:schemeClr val="accent2">
                  <a:alpha val="7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34" name="Oval 94"/>
            <p:cNvSpPr>
              <a:spLocks noChangeArrowheads="1"/>
            </p:cNvSpPr>
            <p:nvPr/>
          </p:nvSpPr>
          <p:spPr bwMode="gray">
            <a:xfrm>
              <a:off x="2898" y="2592"/>
              <a:ext cx="1461" cy="1439"/>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35" name="Oval 95"/>
            <p:cNvSpPr>
              <a:spLocks noChangeArrowheads="1"/>
            </p:cNvSpPr>
            <p:nvPr/>
          </p:nvSpPr>
          <p:spPr bwMode="gray">
            <a:xfrm>
              <a:off x="2928" y="2592"/>
              <a:ext cx="1399" cy="1434"/>
            </a:xfrm>
            <a:prstGeom prst="ellipse">
              <a:avLst/>
            </a:pr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36" name="Oval 96"/>
            <p:cNvSpPr>
              <a:spLocks noChangeArrowheads="1"/>
            </p:cNvSpPr>
            <p:nvPr/>
          </p:nvSpPr>
          <p:spPr bwMode="gray">
            <a:xfrm>
              <a:off x="2874" y="2620"/>
              <a:ext cx="1460" cy="1390"/>
            </a:xfrm>
            <a:prstGeom prst="ellipse">
              <a:avLst/>
            </a:prstGeom>
            <a:noFill/>
            <a:ln w="12700">
              <a:solidFill>
                <a:schemeClr val="accent1">
                  <a:alpha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937" name="Freeform 97"/>
          <p:cNvSpPr>
            <a:spLocks/>
          </p:cNvSpPr>
          <p:nvPr userDrawn="1"/>
        </p:nvSpPr>
        <p:spPr bwMode="gray">
          <a:xfrm>
            <a:off x="2495550" y="6059488"/>
            <a:ext cx="952500" cy="352425"/>
          </a:xfrm>
          <a:custGeom>
            <a:avLst/>
            <a:gdLst>
              <a:gd name="T0" fmla="*/ 975 w 975"/>
              <a:gd name="T1" fmla="*/ 164 h 361"/>
              <a:gd name="T2" fmla="*/ 310 w 975"/>
              <a:gd name="T3" fmla="*/ 55 h 361"/>
              <a:gd name="T4" fmla="*/ 6 w 975"/>
              <a:gd name="T5" fmla="*/ 155 h 361"/>
              <a:gd name="T6" fmla="*/ 105 w 975"/>
              <a:gd name="T7" fmla="*/ 251 h 361"/>
              <a:gd name="T8" fmla="*/ 138 w 975"/>
              <a:gd name="T9" fmla="*/ 155 h 361"/>
            </a:gdLst>
            <a:ahLst/>
            <a:cxnLst>
              <a:cxn ang="0">
                <a:pos x="T0" y="T1"/>
              </a:cxn>
              <a:cxn ang="0">
                <a:pos x="T2" y="T3"/>
              </a:cxn>
              <a:cxn ang="0">
                <a:pos x="T4" y="T5"/>
              </a:cxn>
              <a:cxn ang="0">
                <a:pos x="T6" y="T7"/>
              </a:cxn>
              <a:cxn ang="0">
                <a:pos x="T8" y="T9"/>
              </a:cxn>
            </a:cxnLst>
            <a:rect l="0" t="0" r="r" b="b"/>
            <a:pathLst>
              <a:path w="975" h="361">
                <a:moveTo>
                  <a:pt x="975" y="164"/>
                </a:moveTo>
                <a:cubicBezTo>
                  <a:pt x="810" y="361"/>
                  <a:pt x="497" y="110"/>
                  <a:pt x="310" y="55"/>
                </a:cubicBezTo>
                <a:cubicBezTo>
                  <a:pt x="123" y="0"/>
                  <a:pt x="12" y="89"/>
                  <a:pt x="6" y="155"/>
                </a:cubicBezTo>
                <a:cubicBezTo>
                  <a:pt x="0" y="221"/>
                  <a:pt x="57" y="274"/>
                  <a:pt x="105" y="251"/>
                </a:cubicBezTo>
                <a:cubicBezTo>
                  <a:pt x="153" y="228"/>
                  <a:pt x="150" y="182"/>
                  <a:pt x="138" y="155"/>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5938" name="Group 98"/>
          <p:cNvGrpSpPr>
            <a:grpSpLocks/>
          </p:cNvGrpSpPr>
          <p:nvPr userDrawn="1"/>
        </p:nvGrpSpPr>
        <p:grpSpPr bwMode="auto">
          <a:xfrm>
            <a:off x="3124200" y="5842000"/>
            <a:ext cx="1077913" cy="963613"/>
            <a:chOff x="1968" y="3680"/>
            <a:chExt cx="679" cy="607"/>
          </a:xfrm>
        </p:grpSpPr>
        <p:sp>
          <p:nvSpPr>
            <p:cNvPr id="35939" name="Freeform 99"/>
            <p:cNvSpPr>
              <a:spLocks/>
            </p:cNvSpPr>
            <p:nvPr userDrawn="1"/>
          </p:nvSpPr>
          <p:spPr bwMode="gray">
            <a:xfrm>
              <a:off x="1968" y="3840"/>
              <a:ext cx="679" cy="447"/>
            </a:xfrm>
            <a:custGeom>
              <a:avLst/>
              <a:gdLst>
                <a:gd name="T0" fmla="*/ 770 w 770"/>
                <a:gd name="T1" fmla="*/ 508 h 508"/>
                <a:gd name="T2" fmla="*/ 397 w 770"/>
                <a:gd name="T3" fmla="*/ 132 h 508"/>
                <a:gd name="T4" fmla="*/ 0 w 770"/>
                <a:gd name="T5" fmla="*/ 0 h 508"/>
              </a:gdLst>
              <a:ahLst/>
              <a:cxnLst>
                <a:cxn ang="0">
                  <a:pos x="T0" y="T1"/>
                </a:cxn>
                <a:cxn ang="0">
                  <a:pos x="T2" y="T3"/>
                </a:cxn>
                <a:cxn ang="0">
                  <a:pos x="T4" y="T5"/>
                </a:cxn>
              </a:cxnLst>
              <a:rect l="0" t="0" r="r" b="b"/>
              <a:pathLst>
                <a:path w="770" h="508">
                  <a:moveTo>
                    <a:pt x="770" y="508"/>
                  </a:moveTo>
                  <a:cubicBezTo>
                    <a:pt x="634" y="436"/>
                    <a:pt x="584" y="252"/>
                    <a:pt x="397" y="132"/>
                  </a:cubicBezTo>
                  <a:cubicBezTo>
                    <a:pt x="209" y="11"/>
                    <a:pt x="106" y="106"/>
                    <a:pt x="0" y="0"/>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0" name="Freeform 100"/>
            <p:cNvSpPr>
              <a:spLocks/>
            </p:cNvSpPr>
            <p:nvPr userDrawn="1"/>
          </p:nvSpPr>
          <p:spPr bwMode="gray">
            <a:xfrm>
              <a:off x="2050" y="3718"/>
              <a:ext cx="114" cy="171"/>
            </a:xfrm>
            <a:custGeom>
              <a:avLst/>
              <a:gdLst>
                <a:gd name="T0" fmla="*/ 186 w 186"/>
                <a:gd name="T1" fmla="*/ 278 h 278"/>
                <a:gd name="T2" fmla="*/ 60 w 186"/>
                <a:gd name="T3" fmla="*/ 0 h 278"/>
              </a:gdLst>
              <a:ahLst/>
              <a:cxnLst>
                <a:cxn ang="0">
                  <a:pos x="T0" y="T1"/>
                </a:cxn>
                <a:cxn ang="0">
                  <a:pos x="T2" y="T3"/>
                </a:cxn>
              </a:cxnLst>
              <a:rect l="0" t="0" r="r" b="b"/>
              <a:pathLst>
                <a:path w="186" h="278">
                  <a:moveTo>
                    <a:pt x="186" y="278"/>
                  </a:moveTo>
                  <a:cubicBezTo>
                    <a:pt x="0" y="188"/>
                    <a:pt x="64" y="0"/>
                    <a:pt x="60" y="0"/>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1" name="Oval 101"/>
            <p:cNvSpPr>
              <a:spLocks noChangeArrowheads="1"/>
            </p:cNvSpPr>
            <p:nvPr userDrawn="1"/>
          </p:nvSpPr>
          <p:spPr bwMode="gray">
            <a:xfrm rot="-1738044">
              <a:off x="2083" y="3680"/>
              <a:ext cx="63" cy="3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942" name="Group 102"/>
          <p:cNvGrpSpPr>
            <a:grpSpLocks/>
          </p:cNvGrpSpPr>
          <p:nvPr userDrawn="1"/>
        </p:nvGrpSpPr>
        <p:grpSpPr bwMode="auto">
          <a:xfrm>
            <a:off x="722313" y="4752975"/>
            <a:ext cx="1924050" cy="2263775"/>
            <a:chOff x="455" y="2994"/>
            <a:chExt cx="1212" cy="1426"/>
          </a:xfrm>
        </p:grpSpPr>
        <p:sp>
          <p:nvSpPr>
            <p:cNvPr id="35943" name="Freeform 103"/>
            <p:cNvSpPr>
              <a:spLocks/>
            </p:cNvSpPr>
            <p:nvPr userDrawn="1"/>
          </p:nvSpPr>
          <p:spPr bwMode="gray">
            <a:xfrm rot="4049757" flipV="1">
              <a:off x="491" y="3354"/>
              <a:ext cx="145" cy="218"/>
            </a:xfrm>
            <a:custGeom>
              <a:avLst/>
              <a:gdLst>
                <a:gd name="T0" fmla="*/ 186 w 186"/>
                <a:gd name="T1" fmla="*/ 278 h 278"/>
                <a:gd name="T2" fmla="*/ 60 w 186"/>
                <a:gd name="T3" fmla="*/ 0 h 278"/>
              </a:gdLst>
              <a:ahLst/>
              <a:cxnLst>
                <a:cxn ang="0">
                  <a:pos x="T0" y="T1"/>
                </a:cxn>
                <a:cxn ang="0">
                  <a:pos x="T2" y="T3"/>
                </a:cxn>
              </a:cxnLst>
              <a:rect l="0" t="0" r="r" b="b"/>
              <a:pathLst>
                <a:path w="186" h="278">
                  <a:moveTo>
                    <a:pt x="186" y="278"/>
                  </a:moveTo>
                  <a:cubicBezTo>
                    <a:pt x="0" y="188"/>
                    <a:pt x="64" y="0"/>
                    <a:pt x="60" y="0"/>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5944" name="Group 104"/>
            <p:cNvGrpSpPr>
              <a:grpSpLocks/>
            </p:cNvGrpSpPr>
            <p:nvPr userDrawn="1"/>
          </p:nvGrpSpPr>
          <p:grpSpPr bwMode="auto">
            <a:xfrm>
              <a:off x="727" y="2994"/>
              <a:ext cx="940" cy="1426"/>
              <a:chOff x="727" y="2994"/>
              <a:chExt cx="940" cy="1426"/>
            </a:xfrm>
          </p:grpSpPr>
          <p:grpSp>
            <p:nvGrpSpPr>
              <p:cNvPr id="35945" name="Group 105"/>
              <p:cNvGrpSpPr>
                <a:grpSpLocks/>
              </p:cNvGrpSpPr>
              <p:nvPr userDrawn="1"/>
            </p:nvGrpSpPr>
            <p:grpSpPr bwMode="auto">
              <a:xfrm>
                <a:off x="727" y="2994"/>
                <a:ext cx="940" cy="1426"/>
                <a:chOff x="727" y="2994"/>
                <a:chExt cx="940" cy="1426"/>
              </a:xfrm>
            </p:grpSpPr>
            <p:sp>
              <p:nvSpPr>
                <p:cNvPr id="35946" name="Freeform 106"/>
                <p:cNvSpPr>
                  <a:spLocks/>
                </p:cNvSpPr>
                <p:nvPr userDrawn="1"/>
              </p:nvSpPr>
              <p:spPr bwMode="gray">
                <a:xfrm rot="4049757" flipV="1">
                  <a:off x="484" y="3237"/>
                  <a:ext cx="1426" cy="940"/>
                </a:xfrm>
                <a:custGeom>
                  <a:avLst/>
                  <a:gdLst>
                    <a:gd name="T0" fmla="*/ 1815 w 1815"/>
                    <a:gd name="T1" fmla="*/ 1198 h 1198"/>
                    <a:gd name="T2" fmla="*/ 1072 w 1815"/>
                    <a:gd name="T3" fmla="*/ 796 h 1198"/>
                    <a:gd name="T4" fmla="*/ 568 w 1815"/>
                    <a:gd name="T5" fmla="*/ 188 h 1198"/>
                    <a:gd name="T6" fmla="*/ 0 w 1815"/>
                    <a:gd name="T7" fmla="*/ 0 h 1198"/>
                  </a:gdLst>
                  <a:ahLst/>
                  <a:cxnLst>
                    <a:cxn ang="0">
                      <a:pos x="T0" y="T1"/>
                    </a:cxn>
                    <a:cxn ang="0">
                      <a:pos x="T2" y="T3"/>
                    </a:cxn>
                    <a:cxn ang="0">
                      <a:pos x="T4" y="T5"/>
                    </a:cxn>
                    <a:cxn ang="0">
                      <a:pos x="T6" y="T7"/>
                    </a:cxn>
                  </a:cxnLst>
                  <a:rect l="0" t="0" r="r" b="b"/>
                  <a:pathLst>
                    <a:path w="1815" h="1198">
                      <a:moveTo>
                        <a:pt x="1815" y="1198"/>
                      </a:moveTo>
                      <a:cubicBezTo>
                        <a:pt x="1680" y="700"/>
                        <a:pt x="1356" y="980"/>
                        <a:pt x="1072" y="796"/>
                      </a:cubicBezTo>
                      <a:cubicBezTo>
                        <a:pt x="788" y="612"/>
                        <a:pt x="836" y="360"/>
                        <a:pt x="568" y="188"/>
                      </a:cubicBezTo>
                      <a:cubicBezTo>
                        <a:pt x="300" y="16"/>
                        <a:pt x="152" y="152"/>
                        <a:pt x="0" y="0"/>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7" name="Freeform 107"/>
                <p:cNvSpPr>
                  <a:spLocks/>
                </p:cNvSpPr>
                <p:nvPr userDrawn="1"/>
              </p:nvSpPr>
              <p:spPr bwMode="gray">
                <a:xfrm rot="4049757" flipV="1">
                  <a:off x="1230" y="3900"/>
                  <a:ext cx="237" cy="590"/>
                </a:xfrm>
                <a:custGeom>
                  <a:avLst/>
                  <a:gdLst>
                    <a:gd name="T0" fmla="*/ 227 w 302"/>
                    <a:gd name="T1" fmla="*/ 754 h 754"/>
                    <a:gd name="T2" fmla="*/ 74 w 302"/>
                    <a:gd name="T3" fmla="*/ 0 h 754"/>
                  </a:gdLst>
                  <a:ahLst/>
                  <a:cxnLst>
                    <a:cxn ang="0">
                      <a:pos x="T0" y="T1"/>
                    </a:cxn>
                    <a:cxn ang="0">
                      <a:pos x="T2" y="T3"/>
                    </a:cxn>
                  </a:cxnLst>
                  <a:rect l="0" t="0" r="r" b="b"/>
                  <a:pathLst>
                    <a:path w="302" h="754">
                      <a:moveTo>
                        <a:pt x="227" y="754"/>
                      </a:moveTo>
                      <a:cubicBezTo>
                        <a:pt x="0" y="456"/>
                        <a:pt x="302" y="232"/>
                        <a:pt x="74" y="0"/>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948" name="Freeform 108"/>
              <p:cNvSpPr>
                <a:spLocks/>
              </p:cNvSpPr>
              <p:nvPr userDrawn="1"/>
            </p:nvSpPr>
            <p:spPr bwMode="gray">
              <a:xfrm>
                <a:off x="1234" y="3769"/>
                <a:ext cx="187" cy="129"/>
              </a:xfrm>
              <a:custGeom>
                <a:avLst/>
                <a:gdLst>
                  <a:gd name="T0" fmla="*/ 303 w 303"/>
                  <a:gd name="T1" fmla="*/ 98 h 212"/>
                  <a:gd name="T2" fmla="*/ 40 w 303"/>
                  <a:gd name="T3" fmla="*/ 134 h 212"/>
                  <a:gd name="T4" fmla="*/ 66 w 303"/>
                  <a:gd name="T5" fmla="*/ 16 h 212"/>
                  <a:gd name="T6" fmla="*/ 142 w 303"/>
                  <a:gd name="T7" fmla="*/ 53 h 212"/>
                  <a:gd name="T8" fmla="*/ 88 w 303"/>
                  <a:gd name="T9" fmla="*/ 75 h 212"/>
                </a:gdLst>
                <a:ahLst/>
                <a:cxnLst>
                  <a:cxn ang="0">
                    <a:pos x="T0" y="T1"/>
                  </a:cxn>
                  <a:cxn ang="0">
                    <a:pos x="T2" y="T3"/>
                  </a:cxn>
                  <a:cxn ang="0">
                    <a:pos x="T4" y="T5"/>
                  </a:cxn>
                  <a:cxn ang="0">
                    <a:pos x="T6" y="T7"/>
                  </a:cxn>
                  <a:cxn ang="0">
                    <a:pos x="T8" y="T9"/>
                  </a:cxn>
                </a:cxnLst>
                <a:rect l="0" t="0" r="r" b="b"/>
                <a:pathLst>
                  <a:path w="303" h="212">
                    <a:moveTo>
                      <a:pt x="303" y="98"/>
                    </a:moveTo>
                    <a:cubicBezTo>
                      <a:pt x="196" y="212"/>
                      <a:pt x="79" y="188"/>
                      <a:pt x="40" y="134"/>
                    </a:cubicBezTo>
                    <a:cubicBezTo>
                      <a:pt x="0" y="79"/>
                      <a:pt x="31" y="32"/>
                      <a:pt x="66" y="16"/>
                    </a:cubicBezTo>
                    <a:cubicBezTo>
                      <a:pt x="100" y="0"/>
                      <a:pt x="146" y="23"/>
                      <a:pt x="142" y="53"/>
                    </a:cubicBezTo>
                    <a:cubicBezTo>
                      <a:pt x="138" y="84"/>
                      <a:pt x="108" y="86"/>
                      <a:pt x="88" y="75"/>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49" name="Group 109"/>
            <p:cNvGrpSpPr>
              <a:grpSpLocks/>
            </p:cNvGrpSpPr>
            <p:nvPr userDrawn="1"/>
          </p:nvGrpSpPr>
          <p:grpSpPr bwMode="auto">
            <a:xfrm rot="10800000">
              <a:off x="782" y="3288"/>
              <a:ext cx="182" cy="371"/>
              <a:chOff x="2384" y="4135"/>
              <a:chExt cx="206" cy="420"/>
            </a:xfrm>
          </p:grpSpPr>
          <p:sp>
            <p:nvSpPr>
              <p:cNvPr id="35950" name="Freeform 110"/>
              <p:cNvSpPr>
                <a:spLocks/>
              </p:cNvSpPr>
              <p:nvPr/>
            </p:nvSpPr>
            <p:spPr bwMode="gray">
              <a:xfrm>
                <a:off x="2384" y="4135"/>
                <a:ext cx="168" cy="369"/>
              </a:xfrm>
              <a:custGeom>
                <a:avLst/>
                <a:gdLst>
                  <a:gd name="T0" fmla="*/ 240 w 240"/>
                  <a:gd name="T1" fmla="*/ 96 h 528"/>
                  <a:gd name="T2" fmla="*/ 170 w 240"/>
                  <a:gd name="T3" fmla="*/ 528 h 528"/>
                </a:gdLst>
                <a:ahLst/>
                <a:cxnLst>
                  <a:cxn ang="0">
                    <a:pos x="T0" y="T1"/>
                  </a:cxn>
                  <a:cxn ang="0">
                    <a:pos x="T2" y="T3"/>
                  </a:cxn>
                </a:cxnLst>
                <a:rect l="0" t="0" r="r" b="b"/>
                <a:pathLst>
                  <a:path w="240" h="528">
                    <a:moveTo>
                      <a:pt x="240" y="96"/>
                    </a:moveTo>
                    <a:cubicBezTo>
                      <a:pt x="28" y="0"/>
                      <a:pt x="0" y="422"/>
                      <a:pt x="170" y="528"/>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1" name="Oval 111"/>
              <p:cNvSpPr>
                <a:spLocks noChangeArrowheads="1"/>
              </p:cNvSpPr>
              <p:nvPr/>
            </p:nvSpPr>
            <p:spPr bwMode="gray">
              <a:xfrm rot="1857841">
                <a:off x="2494" y="4494"/>
                <a:ext cx="96" cy="61"/>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5952" name="Group 112"/>
          <p:cNvGrpSpPr>
            <a:grpSpLocks/>
          </p:cNvGrpSpPr>
          <p:nvPr userDrawn="1"/>
        </p:nvGrpSpPr>
        <p:grpSpPr bwMode="auto">
          <a:xfrm rot="3629957" flipH="1">
            <a:off x="286544" y="4406107"/>
            <a:ext cx="509587" cy="609600"/>
            <a:chOff x="46" y="2635"/>
            <a:chExt cx="527" cy="631"/>
          </a:xfrm>
        </p:grpSpPr>
        <p:sp>
          <p:nvSpPr>
            <p:cNvPr id="35953" name="Freeform 113"/>
            <p:cNvSpPr>
              <a:spLocks/>
            </p:cNvSpPr>
            <p:nvPr/>
          </p:nvSpPr>
          <p:spPr bwMode="gray">
            <a:xfrm rot="9000000">
              <a:off x="46" y="2891"/>
              <a:ext cx="456" cy="375"/>
            </a:xfrm>
            <a:custGeom>
              <a:avLst/>
              <a:gdLst>
                <a:gd name="T0" fmla="*/ 299 w 299"/>
                <a:gd name="T1" fmla="*/ 45 h 246"/>
                <a:gd name="T2" fmla="*/ 12 w 299"/>
                <a:gd name="T3" fmla="*/ 246 h 246"/>
              </a:gdLst>
              <a:ahLst/>
              <a:cxnLst>
                <a:cxn ang="0">
                  <a:pos x="T0" y="T1"/>
                </a:cxn>
                <a:cxn ang="0">
                  <a:pos x="T2" y="T3"/>
                </a:cxn>
              </a:cxnLst>
              <a:rect l="0" t="0" r="r" b="b"/>
              <a:pathLst>
                <a:path w="299" h="246">
                  <a:moveTo>
                    <a:pt x="299" y="45"/>
                  </a:moveTo>
                  <a:cubicBezTo>
                    <a:pt x="0" y="0"/>
                    <a:pt x="12" y="246"/>
                    <a:pt x="12" y="246"/>
                  </a:cubicBezTo>
                </a:path>
              </a:pathLst>
            </a:custGeom>
            <a:noFill/>
            <a:ln w="19050" cap="flat" cmpd="sng">
              <a:solidFill>
                <a:schemeClr val="accent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4" name="Freeform 114"/>
            <p:cNvSpPr>
              <a:spLocks/>
            </p:cNvSpPr>
            <p:nvPr/>
          </p:nvSpPr>
          <p:spPr bwMode="gray">
            <a:xfrm rot="9000000">
              <a:off x="167" y="2933"/>
              <a:ext cx="222" cy="252"/>
            </a:xfrm>
            <a:custGeom>
              <a:avLst/>
              <a:gdLst>
                <a:gd name="T0" fmla="*/ 78 w 146"/>
                <a:gd name="T1" fmla="*/ 0 h 165"/>
                <a:gd name="T2" fmla="*/ 65 w 146"/>
                <a:gd name="T3" fmla="*/ 165 h 165"/>
                <a:gd name="T4" fmla="*/ 78 w 146"/>
                <a:gd name="T5" fmla="*/ 0 h 165"/>
              </a:gdLst>
              <a:ahLst/>
              <a:cxnLst>
                <a:cxn ang="0">
                  <a:pos x="T0" y="T1"/>
                </a:cxn>
                <a:cxn ang="0">
                  <a:pos x="T2" y="T3"/>
                </a:cxn>
                <a:cxn ang="0">
                  <a:pos x="T4" y="T5"/>
                </a:cxn>
              </a:cxnLst>
              <a:rect l="0" t="0" r="r" b="b"/>
              <a:pathLst>
                <a:path w="146" h="165">
                  <a:moveTo>
                    <a:pt x="78" y="0"/>
                  </a:moveTo>
                  <a:cubicBezTo>
                    <a:pt x="0" y="72"/>
                    <a:pt x="65" y="165"/>
                    <a:pt x="65" y="165"/>
                  </a:cubicBezTo>
                  <a:cubicBezTo>
                    <a:pt x="146" y="66"/>
                    <a:pt x="78" y="0"/>
                    <a:pt x="78" y="0"/>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5" name="Freeform 115"/>
            <p:cNvSpPr>
              <a:spLocks/>
            </p:cNvSpPr>
            <p:nvPr/>
          </p:nvSpPr>
          <p:spPr bwMode="gray">
            <a:xfrm rot="9000000">
              <a:off x="331" y="3020"/>
              <a:ext cx="242" cy="225"/>
            </a:xfrm>
            <a:custGeom>
              <a:avLst/>
              <a:gdLst>
                <a:gd name="T0" fmla="*/ 159 w 159"/>
                <a:gd name="T1" fmla="*/ 89 h 148"/>
                <a:gd name="T2" fmla="*/ 0 w 159"/>
                <a:gd name="T3" fmla="*/ 59 h 148"/>
                <a:gd name="T4" fmla="*/ 159 w 159"/>
                <a:gd name="T5" fmla="*/ 89 h 148"/>
              </a:gdLst>
              <a:ahLst/>
              <a:cxnLst>
                <a:cxn ang="0">
                  <a:pos x="T0" y="T1"/>
                </a:cxn>
                <a:cxn ang="0">
                  <a:pos x="T2" y="T3"/>
                </a:cxn>
                <a:cxn ang="0">
                  <a:pos x="T4" y="T5"/>
                </a:cxn>
              </a:cxnLst>
              <a:rect l="0" t="0" r="r" b="b"/>
              <a:pathLst>
                <a:path w="159" h="148">
                  <a:moveTo>
                    <a:pt x="159" y="89"/>
                  </a:moveTo>
                  <a:cubicBezTo>
                    <a:pt x="75" y="0"/>
                    <a:pt x="0" y="59"/>
                    <a:pt x="0" y="59"/>
                  </a:cubicBezTo>
                  <a:cubicBezTo>
                    <a:pt x="48" y="148"/>
                    <a:pt x="159" y="89"/>
                    <a:pt x="159" y="8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6" name="Oval 116"/>
            <p:cNvSpPr>
              <a:spLocks noChangeArrowheads="1"/>
            </p:cNvSpPr>
            <p:nvPr/>
          </p:nvSpPr>
          <p:spPr bwMode="gray">
            <a:xfrm rot="3905877">
              <a:off x="219" y="2671"/>
              <a:ext cx="200"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957" name="Group 117"/>
          <p:cNvGrpSpPr>
            <a:grpSpLocks/>
          </p:cNvGrpSpPr>
          <p:nvPr userDrawn="1"/>
        </p:nvGrpSpPr>
        <p:grpSpPr bwMode="auto">
          <a:xfrm>
            <a:off x="2428875" y="5254625"/>
            <a:ext cx="728663" cy="928688"/>
            <a:chOff x="1530" y="3310"/>
            <a:chExt cx="459" cy="585"/>
          </a:xfrm>
        </p:grpSpPr>
        <p:sp>
          <p:nvSpPr>
            <p:cNvPr id="35958" name="Freeform 118"/>
            <p:cNvSpPr>
              <a:spLocks/>
            </p:cNvSpPr>
            <p:nvPr userDrawn="1"/>
          </p:nvSpPr>
          <p:spPr bwMode="gray">
            <a:xfrm>
              <a:off x="1542" y="3696"/>
              <a:ext cx="113" cy="104"/>
            </a:xfrm>
            <a:custGeom>
              <a:avLst/>
              <a:gdLst>
                <a:gd name="T0" fmla="*/ 105 w 222"/>
                <a:gd name="T1" fmla="*/ 203 h 203"/>
                <a:gd name="T2" fmla="*/ 104 w 222"/>
                <a:gd name="T3" fmla="*/ 0 h 203"/>
                <a:gd name="T4" fmla="*/ 105 w 222"/>
                <a:gd name="T5" fmla="*/ 203 h 203"/>
              </a:gdLst>
              <a:ahLst/>
              <a:cxnLst>
                <a:cxn ang="0">
                  <a:pos x="T0" y="T1"/>
                </a:cxn>
                <a:cxn ang="0">
                  <a:pos x="T2" y="T3"/>
                </a:cxn>
                <a:cxn ang="0">
                  <a:pos x="T4" y="T5"/>
                </a:cxn>
              </a:cxnLst>
              <a:rect l="0" t="0" r="r" b="b"/>
              <a:pathLst>
                <a:path w="222" h="203">
                  <a:moveTo>
                    <a:pt x="105" y="203"/>
                  </a:moveTo>
                  <a:cubicBezTo>
                    <a:pt x="105" y="203"/>
                    <a:pt x="0" y="116"/>
                    <a:pt x="104" y="0"/>
                  </a:cubicBezTo>
                  <a:cubicBezTo>
                    <a:pt x="104" y="0"/>
                    <a:pt x="222" y="156"/>
                    <a:pt x="105" y="203"/>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5959" name="Group 119"/>
            <p:cNvGrpSpPr>
              <a:grpSpLocks/>
            </p:cNvGrpSpPr>
            <p:nvPr userDrawn="1"/>
          </p:nvGrpSpPr>
          <p:grpSpPr bwMode="auto">
            <a:xfrm>
              <a:off x="1530" y="3310"/>
              <a:ext cx="459" cy="585"/>
              <a:chOff x="1530" y="3310"/>
              <a:chExt cx="459" cy="585"/>
            </a:xfrm>
          </p:grpSpPr>
          <p:sp>
            <p:nvSpPr>
              <p:cNvPr id="35960" name="Freeform 120"/>
              <p:cNvSpPr>
                <a:spLocks/>
              </p:cNvSpPr>
              <p:nvPr/>
            </p:nvSpPr>
            <p:spPr bwMode="gray">
              <a:xfrm rot="9294102">
                <a:off x="1655" y="3545"/>
                <a:ext cx="243" cy="350"/>
              </a:xfrm>
              <a:custGeom>
                <a:avLst/>
                <a:gdLst>
                  <a:gd name="T0" fmla="*/ 322 w 322"/>
                  <a:gd name="T1" fmla="*/ 0 h 462"/>
                  <a:gd name="T2" fmla="*/ 107 w 322"/>
                  <a:gd name="T3" fmla="*/ 462 h 462"/>
                </a:gdLst>
                <a:ahLst/>
                <a:cxnLst>
                  <a:cxn ang="0">
                    <a:pos x="T0" y="T1"/>
                  </a:cxn>
                  <a:cxn ang="0">
                    <a:pos x="T2" y="T3"/>
                  </a:cxn>
                </a:cxnLst>
                <a:rect l="0" t="0" r="r" b="b"/>
                <a:pathLst>
                  <a:path w="322" h="462">
                    <a:moveTo>
                      <a:pt x="322" y="0"/>
                    </a:moveTo>
                    <a:cubicBezTo>
                      <a:pt x="0" y="177"/>
                      <a:pt x="107" y="462"/>
                      <a:pt x="107" y="462"/>
                    </a:cubicBezTo>
                  </a:path>
                </a:pathLst>
              </a:custGeom>
              <a:noFill/>
              <a:ln w="19050" cap="flat" cmpd="sng">
                <a:solidFill>
                  <a:schemeClr val="accent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1" name="Freeform 121"/>
              <p:cNvSpPr>
                <a:spLocks/>
              </p:cNvSpPr>
              <p:nvPr/>
            </p:nvSpPr>
            <p:spPr bwMode="gray">
              <a:xfrm rot="30374637">
                <a:off x="1815" y="3667"/>
                <a:ext cx="174" cy="163"/>
              </a:xfrm>
              <a:custGeom>
                <a:avLst/>
                <a:gdLst>
                  <a:gd name="T0" fmla="*/ 159 w 159"/>
                  <a:gd name="T1" fmla="*/ 89 h 148"/>
                  <a:gd name="T2" fmla="*/ 0 w 159"/>
                  <a:gd name="T3" fmla="*/ 59 h 148"/>
                  <a:gd name="T4" fmla="*/ 159 w 159"/>
                  <a:gd name="T5" fmla="*/ 89 h 148"/>
                </a:gdLst>
                <a:ahLst/>
                <a:cxnLst>
                  <a:cxn ang="0">
                    <a:pos x="T0" y="T1"/>
                  </a:cxn>
                  <a:cxn ang="0">
                    <a:pos x="T2" y="T3"/>
                  </a:cxn>
                  <a:cxn ang="0">
                    <a:pos x="T4" y="T5"/>
                  </a:cxn>
                </a:cxnLst>
                <a:rect l="0" t="0" r="r" b="b"/>
                <a:pathLst>
                  <a:path w="159" h="148">
                    <a:moveTo>
                      <a:pt x="159" y="89"/>
                    </a:moveTo>
                    <a:cubicBezTo>
                      <a:pt x="75" y="0"/>
                      <a:pt x="0" y="59"/>
                      <a:pt x="0" y="59"/>
                    </a:cubicBezTo>
                    <a:cubicBezTo>
                      <a:pt x="48" y="148"/>
                      <a:pt x="159" y="89"/>
                      <a:pt x="159" y="8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2" name="Freeform 122"/>
              <p:cNvSpPr>
                <a:spLocks/>
              </p:cNvSpPr>
              <p:nvPr/>
            </p:nvSpPr>
            <p:spPr bwMode="gray">
              <a:xfrm rot="3894102" flipV="1">
                <a:off x="1528" y="3312"/>
                <a:ext cx="422" cy="418"/>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accent2"/>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5963" name="Group 123"/>
          <p:cNvGrpSpPr>
            <a:grpSpLocks/>
          </p:cNvGrpSpPr>
          <p:nvPr userDrawn="1"/>
        </p:nvGrpSpPr>
        <p:grpSpPr bwMode="auto">
          <a:xfrm rot="3629957" flipH="1">
            <a:off x="2802732" y="6288881"/>
            <a:ext cx="393700" cy="471487"/>
            <a:chOff x="46" y="2635"/>
            <a:chExt cx="527" cy="631"/>
          </a:xfrm>
        </p:grpSpPr>
        <p:sp>
          <p:nvSpPr>
            <p:cNvPr id="35964" name="Freeform 124"/>
            <p:cNvSpPr>
              <a:spLocks/>
            </p:cNvSpPr>
            <p:nvPr/>
          </p:nvSpPr>
          <p:spPr bwMode="gray">
            <a:xfrm rot="9000000">
              <a:off x="46" y="2891"/>
              <a:ext cx="456" cy="375"/>
            </a:xfrm>
            <a:custGeom>
              <a:avLst/>
              <a:gdLst>
                <a:gd name="T0" fmla="*/ 299 w 299"/>
                <a:gd name="T1" fmla="*/ 45 h 246"/>
                <a:gd name="T2" fmla="*/ 12 w 299"/>
                <a:gd name="T3" fmla="*/ 246 h 246"/>
              </a:gdLst>
              <a:ahLst/>
              <a:cxnLst>
                <a:cxn ang="0">
                  <a:pos x="T0" y="T1"/>
                </a:cxn>
                <a:cxn ang="0">
                  <a:pos x="T2" y="T3"/>
                </a:cxn>
              </a:cxnLst>
              <a:rect l="0" t="0" r="r" b="b"/>
              <a:pathLst>
                <a:path w="299" h="246">
                  <a:moveTo>
                    <a:pt x="299" y="45"/>
                  </a:moveTo>
                  <a:cubicBezTo>
                    <a:pt x="0" y="0"/>
                    <a:pt x="12" y="246"/>
                    <a:pt x="12" y="246"/>
                  </a:cubicBezTo>
                </a:path>
              </a:pathLst>
            </a:custGeom>
            <a:noFill/>
            <a:ln w="19050" cap="flat" cmpd="sng">
              <a:solidFill>
                <a:schemeClr val="accent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5" name="Freeform 125"/>
            <p:cNvSpPr>
              <a:spLocks/>
            </p:cNvSpPr>
            <p:nvPr/>
          </p:nvSpPr>
          <p:spPr bwMode="gray">
            <a:xfrm rot="9000000">
              <a:off x="167" y="2933"/>
              <a:ext cx="222" cy="252"/>
            </a:xfrm>
            <a:custGeom>
              <a:avLst/>
              <a:gdLst>
                <a:gd name="T0" fmla="*/ 78 w 146"/>
                <a:gd name="T1" fmla="*/ 0 h 165"/>
                <a:gd name="T2" fmla="*/ 65 w 146"/>
                <a:gd name="T3" fmla="*/ 165 h 165"/>
                <a:gd name="T4" fmla="*/ 78 w 146"/>
                <a:gd name="T5" fmla="*/ 0 h 165"/>
              </a:gdLst>
              <a:ahLst/>
              <a:cxnLst>
                <a:cxn ang="0">
                  <a:pos x="T0" y="T1"/>
                </a:cxn>
                <a:cxn ang="0">
                  <a:pos x="T2" y="T3"/>
                </a:cxn>
                <a:cxn ang="0">
                  <a:pos x="T4" y="T5"/>
                </a:cxn>
              </a:cxnLst>
              <a:rect l="0" t="0" r="r" b="b"/>
              <a:pathLst>
                <a:path w="146" h="165">
                  <a:moveTo>
                    <a:pt x="78" y="0"/>
                  </a:moveTo>
                  <a:cubicBezTo>
                    <a:pt x="0" y="72"/>
                    <a:pt x="65" y="165"/>
                    <a:pt x="65" y="165"/>
                  </a:cubicBezTo>
                  <a:cubicBezTo>
                    <a:pt x="146" y="66"/>
                    <a:pt x="78" y="0"/>
                    <a:pt x="78" y="0"/>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6" name="Freeform 126"/>
            <p:cNvSpPr>
              <a:spLocks/>
            </p:cNvSpPr>
            <p:nvPr/>
          </p:nvSpPr>
          <p:spPr bwMode="gray">
            <a:xfrm rot="9000000">
              <a:off x="331" y="3020"/>
              <a:ext cx="242" cy="225"/>
            </a:xfrm>
            <a:custGeom>
              <a:avLst/>
              <a:gdLst>
                <a:gd name="T0" fmla="*/ 159 w 159"/>
                <a:gd name="T1" fmla="*/ 89 h 148"/>
                <a:gd name="T2" fmla="*/ 0 w 159"/>
                <a:gd name="T3" fmla="*/ 59 h 148"/>
                <a:gd name="T4" fmla="*/ 159 w 159"/>
                <a:gd name="T5" fmla="*/ 89 h 148"/>
              </a:gdLst>
              <a:ahLst/>
              <a:cxnLst>
                <a:cxn ang="0">
                  <a:pos x="T0" y="T1"/>
                </a:cxn>
                <a:cxn ang="0">
                  <a:pos x="T2" y="T3"/>
                </a:cxn>
                <a:cxn ang="0">
                  <a:pos x="T4" y="T5"/>
                </a:cxn>
              </a:cxnLst>
              <a:rect l="0" t="0" r="r" b="b"/>
              <a:pathLst>
                <a:path w="159" h="148">
                  <a:moveTo>
                    <a:pt x="159" y="89"/>
                  </a:moveTo>
                  <a:cubicBezTo>
                    <a:pt x="75" y="0"/>
                    <a:pt x="0" y="59"/>
                    <a:pt x="0" y="59"/>
                  </a:cubicBezTo>
                  <a:cubicBezTo>
                    <a:pt x="48" y="148"/>
                    <a:pt x="159" y="89"/>
                    <a:pt x="159" y="8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7" name="Oval 127"/>
            <p:cNvSpPr>
              <a:spLocks noChangeArrowheads="1"/>
            </p:cNvSpPr>
            <p:nvPr/>
          </p:nvSpPr>
          <p:spPr bwMode="gray">
            <a:xfrm rot="3905877">
              <a:off x="219" y="2671"/>
              <a:ext cx="200"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968" name="Group 128"/>
          <p:cNvGrpSpPr>
            <a:grpSpLocks/>
          </p:cNvGrpSpPr>
          <p:nvPr userDrawn="1"/>
        </p:nvGrpSpPr>
        <p:grpSpPr bwMode="auto">
          <a:xfrm>
            <a:off x="3336925" y="5953125"/>
            <a:ext cx="906463" cy="896938"/>
            <a:chOff x="2102" y="3750"/>
            <a:chExt cx="571" cy="565"/>
          </a:xfrm>
        </p:grpSpPr>
        <p:sp>
          <p:nvSpPr>
            <p:cNvPr id="35969" name="Freeform 129"/>
            <p:cNvSpPr>
              <a:spLocks/>
            </p:cNvSpPr>
            <p:nvPr userDrawn="1"/>
          </p:nvSpPr>
          <p:spPr bwMode="gray">
            <a:xfrm>
              <a:off x="2102" y="3750"/>
              <a:ext cx="571" cy="565"/>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accent2"/>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0" name="Freeform 130"/>
            <p:cNvSpPr>
              <a:spLocks/>
            </p:cNvSpPr>
            <p:nvPr userDrawn="1"/>
          </p:nvSpPr>
          <p:spPr bwMode="gray">
            <a:xfrm>
              <a:off x="2229" y="3875"/>
              <a:ext cx="317" cy="314"/>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bg1"/>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71" name="Group 131"/>
          <p:cNvGrpSpPr>
            <a:grpSpLocks/>
          </p:cNvGrpSpPr>
          <p:nvPr userDrawn="1"/>
        </p:nvGrpSpPr>
        <p:grpSpPr bwMode="auto">
          <a:xfrm>
            <a:off x="554038" y="4921250"/>
            <a:ext cx="1793875" cy="1819275"/>
            <a:chOff x="349" y="3100"/>
            <a:chExt cx="1130" cy="1146"/>
          </a:xfrm>
        </p:grpSpPr>
        <p:sp>
          <p:nvSpPr>
            <p:cNvPr id="35972" name="Freeform 132"/>
            <p:cNvSpPr>
              <a:spLocks/>
            </p:cNvSpPr>
            <p:nvPr userDrawn="1"/>
          </p:nvSpPr>
          <p:spPr bwMode="gray">
            <a:xfrm rot="4049757" flipV="1">
              <a:off x="1290" y="3559"/>
              <a:ext cx="191" cy="187"/>
            </a:xfrm>
            <a:custGeom>
              <a:avLst/>
              <a:gdLst>
                <a:gd name="T0" fmla="*/ 241 w 241"/>
                <a:gd name="T1" fmla="*/ 61 h 237"/>
                <a:gd name="T2" fmla="*/ 0 w 241"/>
                <a:gd name="T3" fmla="*/ 145 h 237"/>
                <a:gd name="T4" fmla="*/ 241 w 241"/>
                <a:gd name="T5" fmla="*/ 61 h 237"/>
              </a:gdLst>
              <a:ahLst/>
              <a:cxnLst>
                <a:cxn ang="0">
                  <a:pos x="T0" y="T1"/>
                </a:cxn>
                <a:cxn ang="0">
                  <a:pos x="T2" y="T3"/>
                </a:cxn>
                <a:cxn ang="0">
                  <a:pos x="T4" y="T5"/>
                </a:cxn>
              </a:cxnLst>
              <a:rect l="0" t="0" r="r" b="b"/>
              <a:pathLst>
                <a:path w="241" h="237">
                  <a:moveTo>
                    <a:pt x="241" y="61"/>
                  </a:moveTo>
                  <a:cubicBezTo>
                    <a:pt x="96" y="0"/>
                    <a:pt x="0" y="145"/>
                    <a:pt x="0" y="145"/>
                  </a:cubicBezTo>
                  <a:cubicBezTo>
                    <a:pt x="210" y="237"/>
                    <a:pt x="241" y="61"/>
                    <a:pt x="241" y="61"/>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5973" name="Group 133"/>
            <p:cNvGrpSpPr>
              <a:grpSpLocks/>
            </p:cNvGrpSpPr>
            <p:nvPr userDrawn="1"/>
          </p:nvGrpSpPr>
          <p:grpSpPr bwMode="auto">
            <a:xfrm>
              <a:off x="349" y="3100"/>
              <a:ext cx="1061" cy="1146"/>
              <a:chOff x="349" y="3100"/>
              <a:chExt cx="1061" cy="1146"/>
            </a:xfrm>
          </p:grpSpPr>
          <p:sp>
            <p:nvSpPr>
              <p:cNvPr id="35974" name="Freeform 134"/>
              <p:cNvSpPr>
                <a:spLocks/>
              </p:cNvSpPr>
              <p:nvPr userDrawn="1"/>
            </p:nvSpPr>
            <p:spPr bwMode="gray">
              <a:xfrm rot="4049757" flipV="1">
                <a:off x="1151" y="4074"/>
                <a:ext cx="172" cy="171"/>
              </a:xfrm>
              <a:custGeom>
                <a:avLst/>
                <a:gdLst>
                  <a:gd name="T0" fmla="*/ 219 w 219"/>
                  <a:gd name="T1" fmla="*/ 129 h 218"/>
                  <a:gd name="T2" fmla="*/ 0 w 219"/>
                  <a:gd name="T3" fmla="*/ 21 h 218"/>
                  <a:gd name="T4" fmla="*/ 219 w 219"/>
                  <a:gd name="T5" fmla="*/ 129 h 218"/>
                </a:gdLst>
                <a:ahLst/>
                <a:cxnLst>
                  <a:cxn ang="0">
                    <a:pos x="T0" y="T1"/>
                  </a:cxn>
                  <a:cxn ang="0">
                    <a:pos x="T2" y="T3"/>
                  </a:cxn>
                  <a:cxn ang="0">
                    <a:pos x="T4" y="T5"/>
                  </a:cxn>
                </a:cxnLst>
                <a:rect l="0" t="0" r="r" b="b"/>
                <a:pathLst>
                  <a:path w="219" h="218">
                    <a:moveTo>
                      <a:pt x="219" y="129"/>
                    </a:moveTo>
                    <a:cubicBezTo>
                      <a:pt x="217" y="0"/>
                      <a:pt x="0" y="21"/>
                      <a:pt x="0" y="21"/>
                    </a:cubicBezTo>
                    <a:cubicBezTo>
                      <a:pt x="112" y="218"/>
                      <a:pt x="219" y="129"/>
                      <a:pt x="219" y="12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5" name="Freeform 135"/>
              <p:cNvSpPr>
                <a:spLocks/>
              </p:cNvSpPr>
              <p:nvPr userDrawn="1"/>
            </p:nvSpPr>
            <p:spPr bwMode="gray">
              <a:xfrm rot="4049757" flipV="1">
                <a:off x="1278" y="3738"/>
                <a:ext cx="125" cy="139"/>
              </a:xfrm>
              <a:custGeom>
                <a:avLst/>
                <a:gdLst>
                  <a:gd name="T0" fmla="*/ 45 w 186"/>
                  <a:gd name="T1" fmla="*/ 208 h 208"/>
                  <a:gd name="T2" fmla="*/ 128 w 186"/>
                  <a:gd name="T3" fmla="*/ 0 h 208"/>
                  <a:gd name="T4" fmla="*/ 45 w 186"/>
                  <a:gd name="T5" fmla="*/ 208 h 208"/>
                </a:gdLst>
                <a:ahLst/>
                <a:cxnLst>
                  <a:cxn ang="0">
                    <a:pos x="T0" y="T1"/>
                  </a:cxn>
                  <a:cxn ang="0">
                    <a:pos x="T2" y="T3"/>
                  </a:cxn>
                  <a:cxn ang="0">
                    <a:pos x="T4" y="T5"/>
                  </a:cxn>
                </a:cxnLst>
                <a:rect l="0" t="0" r="r" b="b"/>
                <a:pathLst>
                  <a:path w="186" h="208">
                    <a:moveTo>
                      <a:pt x="45" y="208"/>
                    </a:moveTo>
                    <a:cubicBezTo>
                      <a:pt x="0" y="51"/>
                      <a:pt x="128" y="0"/>
                      <a:pt x="128" y="0"/>
                    </a:cubicBezTo>
                    <a:cubicBezTo>
                      <a:pt x="128" y="0"/>
                      <a:pt x="186" y="192"/>
                      <a:pt x="45" y="208"/>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5976" name="Group 136"/>
              <p:cNvGrpSpPr>
                <a:grpSpLocks/>
              </p:cNvGrpSpPr>
              <p:nvPr userDrawn="1"/>
            </p:nvGrpSpPr>
            <p:grpSpPr bwMode="auto">
              <a:xfrm rot="5144692" flipV="1">
                <a:off x="327" y="3122"/>
                <a:ext cx="264" cy="219"/>
                <a:chOff x="1994" y="1397"/>
                <a:chExt cx="469" cy="393"/>
              </a:xfrm>
            </p:grpSpPr>
            <p:sp>
              <p:nvSpPr>
                <p:cNvPr id="35977" name="Freeform 137"/>
                <p:cNvSpPr>
                  <a:spLocks/>
                </p:cNvSpPr>
                <p:nvPr/>
              </p:nvSpPr>
              <p:spPr bwMode="gray">
                <a:xfrm>
                  <a:off x="2240" y="1516"/>
                  <a:ext cx="223" cy="274"/>
                </a:xfrm>
                <a:custGeom>
                  <a:avLst/>
                  <a:gdLst>
                    <a:gd name="T0" fmla="*/ 0 w 223"/>
                    <a:gd name="T1" fmla="*/ 144 h 274"/>
                    <a:gd name="T2" fmla="*/ 223 w 223"/>
                    <a:gd name="T3" fmla="*/ 93 h 274"/>
                    <a:gd name="T4" fmla="*/ 0 w 223"/>
                    <a:gd name="T5" fmla="*/ 144 h 274"/>
                  </a:gdLst>
                  <a:ahLst/>
                  <a:cxnLst>
                    <a:cxn ang="0">
                      <a:pos x="T0" y="T1"/>
                    </a:cxn>
                    <a:cxn ang="0">
                      <a:pos x="T2" y="T3"/>
                    </a:cxn>
                    <a:cxn ang="0">
                      <a:pos x="T4" y="T5"/>
                    </a:cxn>
                  </a:cxnLst>
                  <a:rect l="0" t="0" r="r" b="b"/>
                  <a:pathLst>
                    <a:path w="223" h="274">
                      <a:moveTo>
                        <a:pt x="0" y="144"/>
                      </a:moveTo>
                      <a:cubicBezTo>
                        <a:pt x="56" y="0"/>
                        <a:pt x="223" y="93"/>
                        <a:pt x="223" y="93"/>
                      </a:cubicBezTo>
                      <a:cubicBezTo>
                        <a:pt x="120" y="274"/>
                        <a:pt x="0" y="144"/>
                        <a:pt x="0" y="144"/>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8" name="Freeform 138"/>
                <p:cNvSpPr>
                  <a:spLocks/>
                </p:cNvSpPr>
                <p:nvPr/>
              </p:nvSpPr>
              <p:spPr bwMode="gray">
                <a:xfrm>
                  <a:off x="2091" y="1397"/>
                  <a:ext cx="280" cy="263"/>
                </a:xfrm>
                <a:custGeom>
                  <a:avLst/>
                  <a:gdLst>
                    <a:gd name="T0" fmla="*/ 148 w 280"/>
                    <a:gd name="T1" fmla="*/ 258 h 258"/>
                    <a:gd name="T2" fmla="*/ 97 w 280"/>
                    <a:gd name="T3" fmla="*/ 0 h 258"/>
                    <a:gd name="T4" fmla="*/ 148 w 280"/>
                    <a:gd name="T5" fmla="*/ 258 h 258"/>
                  </a:gdLst>
                  <a:ahLst/>
                  <a:cxnLst>
                    <a:cxn ang="0">
                      <a:pos x="T0" y="T1"/>
                    </a:cxn>
                    <a:cxn ang="0">
                      <a:pos x="T2" y="T3"/>
                    </a:cxn>
                    <a:cxn ang="0">
                      <a:pos x="T4" y="T5"/>
                    </a:cxn>
                  </a:cxnLst>
                  <a:rect l="0" t="0" r="r" b="b"/>
                  <a:pathLst>
                    <a:path w="280" h="258">
                      <a:moveTo>
                        <a:pt x="148" y="258"/>
                      </a:moveTo>
                      <a:cubicBezTo>
                        <a:pt x="148" y="258"/>
                        <a:pt x="280" y="108"/>
                        <a:pt x="97" y="0"/>
                      </a:cubicBezTo>
                      <a:cubicBezTo>
                        <a:pt x="97" y="0"/>
                        <a:pt x="0" y="170"/>
                        <a:pt x="148" y="258"/>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9" name="Freeform 139"/>
                <p:cNvSpPr>
                  <a:spLocks/>
                </p:cNvSpPr>
                <p:nvPr/>
              </p:nvSpPr>
              <p:spPr bwMode="gray">
                <a:xfrm>
                  <a:off x="1994" y="1510"/>
                  <a:ext cx="247" cy="276"/>
                </a:xfrm>
                <a:custGeom>
                  <a:avLst/>
                  <a:gdLst>
                    <a:gd name="T0" fmla="*/ 247 w 247"/>
                    <a:gd name="T1" fmla="*/ 151 h 276"/>
                    <a:gd name="T2" fmla="*/ 0 w 247"/>
                    <a:gd name="T3" fmla="*/ 189 h 276"/>
                    <a:gd name="T4" fmla="*/ 247 w 247"/>
                    <a:gd name="T5" fmla="*/ 151 h 276"/>
                  </a:gdLst>
                  <a:ahLst/>
                  <a:cxnLst>
                    <a:cxn ang="0">
                      <a:pos x="T0" y="T1"/>
                    </a:cxn>
                    <a:cxn ang="0">
                      <a:pos x="T2" y="T3"/>
                    </a:cxn>
                    <a:cxn ang="0">
                      <a:pos x="T4" y="T5"/>
                    </a:cxn>
                  </a:cxnLst>
                  <a:rect l="0" t="0" r="r" b="b"/>
                  <a:pathLst>
                    <a:path w="247" h="276">
                      <a:moveTo>
                        <a:pt x="247" y="151"/>
                      </a:moveTo>
                      <a:cubicBezTo>
                        <a:pt x="196" y="276"/>
                        <a:pt x="0" y="189"/>
                        <a:pt x="0" y="189"/>
                      </a:cubicBezTo>
                      <a:cubicBezTo>
                        <a:pt x="126" y="0"/>
                        <a:pt x="247" y="151"/>
                        <a:pt x="247" y="151"/>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980" name="Oval 140"/>
              <p:cNvSpPr>
                <a:spLocks noChangeArrowheads="1"/>
              </p:cNvSpPr>
              <p:nvPr userDrawn="1"/>
            </p:nvSpPr>
            <p:spPr bwMode="gray">
              <a:xfrm rot="5787801" flipV="1">
                <a:off x="407" y="3507"/>
                <a:ext cx="109" cy="6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81" name="Freeform 141"/>
              <p:cNvSpPr>
                <a:spLocks/>
              </p:cNvSpPr>
              <p:nvPr userDrawn="1"/>
            </p:nvSpPr>
            <p:spPr bwMode="gray">
              <a:xfrm rot="4049757" flipV="1">
                <a:off x="717" y="3421"/>
                <a:ext cx="539" cy="535"/>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accent2"/>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82" name="Freeform 142"/>
              <p:cNvSpPr>
                <a:spLocks/>
              </p:cNvSpPr>
              <p:nvPr userDrawn="1"/>
            </p:nvSpPr>
            <p:spPr bwMode="gray">
              <a:xfrm rot="4049757" flipV="1">
                <a:off x="822" y="3527"/>
                <a:ext cx="327" cy="324"/>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bg1"/>
              </a:solidFill>
              <a:ln>
                <a:noFill/>
              </a:ln>
              <a:effectLst/>
              <a:extLst>
                <a:ext uri="{91240B29-F687-4F45-9708-019B960494DF}">
                  <a14:hiddenLine xmlns:a14="http://schemas.microsoft.com/office/drawing/2010/main" w="3175"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5983" name="Group 143"/>
          <p:cNvGrpSpPr>
            <a:grpSpLocks/>
          </p:cNvGrpSpPr>
          <p:nvPr userDrawn="1"/>
        </p:nvGrpSpPr>
        <p:grpSpPr bwMode="auto">
          <a:xfrm>
            <a:off x="5138738" y="5888038"/>
            <a:ext cx="509587" cy="452437"/>
            <a:chOff x="3237" y="3709"/>
            <a:chExt cx="321" cy="285"/>
          </a:xfrm>
        </p:grpSpPr>
        <p:sp>
          <p:nvSpPr>
            <p:cNvPr id="35984" name="Freeform 144"/>
            <p:cNvSpPr>
              <a:spLocks/>
            </p:cNvSpPr>
            <p:nvPr userDrawn="1"/>
          </p:nvSpPr>
          <p:spPr bwMode="gray">
            <a:xfrm rot="5400000">
              <a:off x="3286" y="3721"/>
              <a:ext cx="224" cy="321"/>
            </a:xfrm>
            <a:custGeom>
              <a:avLst/>
              <a:gdLst>
                <a:gd name="T0" fmla="*/ 322 w 322"/>
                <a:gd name="T1" fmla="*/ 0 h 462"/>
                <a:gd name="T2" fmla="*/ 107 w 322"/>
                <a:gd name="T3" fmla="*/ 462 h 462"/>
              </a:gdLst>
              <a:ahLst/>
              <a:cxnLst>
                <a:cxn ang="0">
                  <a:pos x="T0" y="T1"/>
                </a:cxn>
                <a:cxn ang="0">
                  <a:pos x="T2" y="T3"/>
                </a:cxn>
              </a:cxnLst>
              <a:rect l="0" t="0" r="r" b="b"/>
              <a:pathLst>
                <a:path w="322" h="462">
                  <a:moveTo>
                    <a:pt x="322" y="0"/>
                  </a:moveTo>
                  <a:cubicBezTo>
                    <a:pt x="0" y="177"/>
                    <a:pt x="107" y="462"/>
                    <a:pt x="107" y="462"/>
                  </a:cubicBezTo>
                </a:path>
              </a:pathLst>
            </a:custGeom>
            <a:noFill/>
            <a:ln w="19050" cap="flat" cmpd="sng">
              <a:solidFill>
                <a:schemeClr val="accent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85" name="Freeform 145"/>
            <p:cNvSpPr>
              <a:spLocks/>
            </p:cNvSpPr>
            <p:nvPr userDrawn="1"/>
          </p:nvSpPr>
          <p:spPr bwMode="gray">
            <a:xfrm rot="26480535">
              <a:off x="3391" y="3714"/>
              <a:ext cx="160" cy="149"/>
            </a:xfrm>
            <a:custGeom>
              <a:avLst/>
              <a:gdLst>
                <a:gd name="T0" fmla="*/ 159 w 159"/>
                <a:gd name="T1" fmla="*/ 89 h 148"/>
                <a:gd name="T2" fmla="*/ 0 w 159"/>
                <a:gd name="T3" fmla="*/ 59 h 148"/>
                <a:gd name="T4" fmla="*/ 159 w 159"/>
                <a:gd name="T5" fmla="*/ 89 h 148"/>
              </a:gdLst>
              <a:ahLst/>
              <a:cxnLst>
                <a:cxn ang="0">
                  <a:pos x="T0" y="T1"/>
                </a:cxn>
                <a:cxn ang="0">
                  <a:pos x="T2" y="T3"/>
                </a:cxn>
                <a:cxn ang="0">
                  <a:pos x="T4" y="T5"/>
                </a:cxn>
              </a:cxnLst>
              <a:rect l="0" t="0" r="r" b="b"/>
              <a:pathLst>
                <a:path w="159" h="148">
                  <a:moveTo>
                    <a:pt x="159" y="89"/>
                  </a:moveTo>
                  <a:cubicBezTo>
                    <a:pt x="75" y="0"/>
                    <a:pt x="0" y="59"/>
                    <a:pt x="0" y="59"/>
                  </a:cubicBezTo>
                  <a:cubicBezTo>
                    <a:pt x="48" y="148"/>
                    <a:pt x="159" y="89"/>
                    <a:pt x="159" y="8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986" name="Freeform 146"/>
          <p:cNvSpPr>
            <a:spLocks/>
          </p:cNvSpPr>
          <p:nvPr userDrawn="1"/>
        </p:nvSpPr>
        <p:spPr bwMode="gray">
          <a:xfrm flipV="1">
            <a:off x="4800600" y="5783263"/>
            <a:ext cx="615950" cy="609600"/>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accent2"/>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5987" name="Group 147"/>
          <p:cNvGrpSpPr>
            <a:grpSpLocks/>
          </p:cNvGrpSpPr>
          <p:nvPr userDrawn="1"/>
        </p:nvGrpSpPr>
        <p:grpSpPr bwMode="auto">
          <a:xfrm rot="21370893" flipH="1">
            <a:off x="5654675" y="4114800"/>
            <a:ext cx="1323975" cy="2081213"/>
            <a:chOff x="92" y="923"/>
            <a:chExt cx="1243" cy="1955"/>
          </a:xfrm>
        </p:grpSpPr>
        <p:sp>
          <p:nvSpPr>
            <p:cNvPr id="35988" name="Freeform 148"/>
            <p:cNvSpPr>
              <a:spLocks/>
            </p:cNvSpPr>
            <p:nvPr/>
          </p:nvSpPr>
          <p:spPr bwMode="gray">
            <a:xfrm rot="16200000" flipV="1">
              <a:off x="-332" y="1405"/>
              <a:ext cx="1897" cy="1050"/>
            </a:xfrm>
            <a:custGeom>
              <a:avLst/>
              <a:gdLst>
                <a:gd name="T0" fmla="*/ 1815 w 1815"/>
                <a:gd name="T1" fmla="*/ 1198 h 1198"/>
                <a:gd name="T2" fmla="*/ 1072 w 1815"/>
                <a:gd name="T3" fmla="*/ 796 h 1198"/>
                <a:gd name="T4" fmla="*/ 568 w 1815"/>
                <a:gd name="T5" fmla="*/ 188 h 1198"/>
                <a:gd name="T6" fmla="*/ 0 w 1815"/>
                <a:gd name="T7" fmla="*/ 0 h 1198"/>
              </a:gdLst>
              <a:ahLst/>
              <a:cxnLst>
                <a:cxn ang="0">
                  <a:pos x="T0" y="T1"/>
                </a:cxn>
                <a:cxn ang="0">
                  <a:pos x="T2" y="T3"/>
                </a:cxn>
                <a:cxn ang="0">
                  <a:pos x="T4" y="T5"/>
                </a:cxn>
                <a:cxn ang="0">
                  <a:pos x="T6" y="T7"/>
                </a:cxn>
              </a:cxnLst>
              <a:rect l="0" t="0" r="r" b="b"/>
              <a:pathLst>
                <a:path w="1815" h="1198">
                  <a:moveTo>
                    <a:pt x="1815" y="1198"/>
                  </a:moveTo>
                  <a:cubicBezTo>
                    <a:pt x="1680" y="700"/>
                    <a:pt x="1356" y="980"/>
                    <a:pt x="1072" y="796"/>
                  </a:cubicBezTo>
                  <a:cubicBezTo>
                    <a:pt x="788" y="612"/>
                    <a:pt x="836" y="360"/>
                    <a:pt x="568" y="188"/>
                  </a:cubicBezTo>
                  <a:cubicBezTo>
                    <a:pt x="300" y="16"/>
                    <a:pt x="152" y="152"/>
                    <a:pt x="0" y="0"/>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89" name="Freeform 149"/>
            <p:cNvSpPr>
              <a:spLocks/>
            </p:cNvSpPr>
            <p:nvPr/>
          </p:nvSpPr>
          <p:spPr bwMode="gray">
            <a:xfrm rot="15161121" flipV="1">
              <a:off x="364" y="847"/>
              <a:ext cx="246" cy="398"/>
            </a:xfrm>
            <a:custGeom>
              <a:avLst/>
              <a:gdLst>
                <a:gd name="T0" fmla="*/ 120 w 237"/>
                <a:gd name="T1" fmla="*/ 381 h 381"/>
                <a:gd name="T2" fmla="*/ 133 w 237"/>
                <a:gd name="T3" fmla="*/ 18 h 381"/>
                <a:gd name="T4" fmla="*/ 234 w 237"/>
                <a:gd name="T5" fmla="*/ 84 h 381"/>
                <a:gd name="T6" fmla="*/ 171 w 237"/>
                <a:gd name="T7" fmla="*/ 148 h 381"/>
                <a:gd name="T8" fmla="*/ 171 w 237"/>
                <a:gd name="T9" fmla="*/ 84 h 381"/>
              </a:gdLst>
              <a:ahLst/>
              <a:cxnLst>
                <a:cxn ang="0">
                  <a:pos x="T0" y="T1"/>
                </a:cxn>
                <a:cxn ang="0">
                  <a:pos x="T2" y="T3"/>
                </a:cxn>
                <a:cxn ang="0">
                  <a:pos x="T4" y="T5"/>
                </a:cxn>
                <a:cxn ang="0">
                  <a:pos x="T6" y="T7"/>
                </a:cxn>
                <a:cxn ang="0">
                  <a:pos x="T8" y="T9"/>
                </a:cxn>
              </a:cxnLst>
              <a:rect l="0" t="0" r="r" b="b"/>
              <a:pathLst>
                <a:path w="237" h="381">
                  <a:moveTo>
                    <a:pt x="120" y="381"/>
                  </a:moveTo>
                  <a:cubicBezTo>
                    <a:pt x="0" y="162"/>
                    <a:pt x="68" y="36"/>
                    <a:pt x="133" y="18"/>
                  </a:cubicBezTo>
                  <a:cubicBezTo>
                    <a:pt x="198" y="0"/>
                    <a:pt x="231" y="46"/>
                    <a:pt x="234" y="84"/>
                  </a:cubicBezTo>
                  <a:cubicBezTo>
                    <a:pt x="237" y="122"/>
                    <a:pt x="195" y="167"/>
                    <a:pt x="171" y="148"/>
                  </a:cubicBezTo>
                  <a:cubicBezTo>
                    <a:pt x="147" y="129"/>
                    <a:pt x="154" y="99"/>
                    <a:pt x="171" y="84"/>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90" name="Freeform 150"/>
            <p:cNvSpPr>
              <a:spLocks/>
            </p:cNvSpPr>
            <p:nvPr/>
          </p:nvSpPr>
          <p:spPr bwMode="gray">
            <a:xfrm rot="16200000" flipV="1">
              <a:off x="534" y="795"/>
              <a:ext cx="315" cy="787"/>
            </a:xfrm>
            <a:custGeom>
              <a:avLst/>
              <a:gdLst>
                <a:gd name="T0" fmla="*/ 227 w 302"/>
                <a:gd name="T1" fmla="*/ 754 h 754"/>
                <a:gd name="T2" fmla="*/ 74 w 302"/>
                <a:gd name="T3" fmla="*/ 0 h 754"/>
              </a:gdLst>
              <a:ahLst/>
              <a:cxnLst>
                <a:cxn ang="0">
                  <a:pos x="T0" y="T1"/>
                </a:cxn>
                <a:cxn ang="0">
                  <a:pos x="T2" y="T3"/>
                </a:cxn>
              </a:cxnLst>
              <a:rect l="0" t="0" r="r" b="b"/>
              <a:pathLst>
                <a:path w="302" h="754">
                  <a:moveTo>
                    <a:pt x="227" y="754"/>
                  </a:moveTo>
                  <a:cubicBezTo>
                    <a:pt x="0" y="456"/>
                    <a:pt x="302" y="232"/>
                    <a:pt x="74" y="0"/>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91" name="Freeform 151"/>
            <p:cNvSpPr>
              <a:spLocks/>
            </p:cNvSpPr>
            <p:nvPr/>
          </p:nvSpPr>
          <p:spPr bwMode="gray">
            <a:xfrm rot="16200000" flipV="1">
              <a:off x="1092" y="2408"/>
              <a:ext cx="195" cy="290"/>
            </a:xfrm>
            <a:custGeom>
              <a:avLst/>
              <a:gdLst>
                <a:gd name="T0" fmla="*/ 186 w 186"/>
                <a:gd name="T1" fmla="*/ 278 h 278"/>
                <a:gd name="T2" fmla="*/ 60 w 186"/>
                <a:gd name="T3" fmla="*/ 0 h 278"/>
              </a:gdLst>
              <a:ahLst/>
              <a:cxnLst>
                <a:cxn ang="0">
                  <a:pos x="T0" y="T1"/>
                </a:cxn>
                <a:cxn ang="0">
                  <a:pos x="T2" y="T3"/>
                </a:cxn>
              </a:cxnLst>
              <a:rect l="0" t="0" r="r" b="b"/>
              <a:pathLst>
                <a:path w="186" h="278">
                  <a:moveTo>
                    <a:pt x="186" y="278"/>
                  </a:moveTo>
                  <a:cubicBezTo>
                    <a:pt x="0" y="188"/>
                    <a:pt x="64" y="0"/>
                    <a:pt x="60" y="0"/>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2" name="Group 152"/>
          <p:cNvGrpSpPr>
            <a:grpSpLocks/>
          </p:cNvGrpSpPr>
          <p:nvPr userDrawn="1"/>
        </p:nvGrpSpPr>
        <p:grpSpPr bwMode="auto">
          <a:xfrm>
            <a:off x="5640388" y="4286250"/>
            <a:ext cx="946150" cy="1638300"/>
            <a:chOff x="3553" y="2700"/>
            <a:chExt cx="596" cy="1032"/>
          </a:xfrm>
        </p:grpSpPr>
        <p:sp>
          <p:nvSpPr>
            <p:cNvPr id="35993" name="Freeform 153"/>
            <p:cNvSpPr>
              <a:spLocks/>
            </p:cNvSpPr>
            <p:nvPr userDrawn="1"/>
          </p:nvSpPr>
          <p:spPr bwMode="gray">
            <a:xfrm rot="5170893" flipH="1" flipV="1">
              <a:off x="3793" y="2654"/>
              <a:ext cx="68" cy="160"/>
            </a:xfrm>
            <a:custGeom>
              <a:avLst/>
              <a:gdLst>
                <a:gd name="T0" fmla="*/ 3 w 114"/>
                <a:gd name="T1" fmla="*/ 192 h 270"/>
                <a:gd name="T2" fmla="*/ 114 w 114"/>
                <a:gd name="T3" fmla="*/ 0 h 270"/>
                <a:gd name="T4" fmla="*/ 3 w 114"/>
                <a:gd name="T5" fmla="*/ 192 h 270"/>
              </a:gdLst>
              <a:ahLst/>
              <a:cxnLst>
                <a:cxn ang="0">
                  <a:pos x="T0" y="T1"/>
                </a:cxn>
                <a:cxn ang="0">
                  <a:pos x="T2" y="T3"/>
                </a:cxn>
                <a:cxn ang="0">
                  <a:pos x="T4" y="T5"/>
                </a:cxn>
              </a:cxnLst>
              <a:rect l="0" t="0" r="r" b="b"/>
              <a:pathLst>
                <a:path w="114" h="270">
                  <a:moveTo>
                    <a:pt x="3" y="192"/>
                  </a:moveTo>
                  <a:cubicBezTo>
                    <a:pt x="0" y="23"/>
                    <a:pt x="114" y="0"/>
                    <a:pt x="114" y="0"/>
                  </a:cubicBezTo>
                  <a:cubicBezTo>
                    <a:pt x="104" y="270"/>
                    <a:pt x="3" y="192"/>
                    <a:pt x="3" y="192"/>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94" name="Freeform 154"/>
            <p:cNvSpPr>
              <a:spLocks/>
            </p:cNvSpPr>
            <p:nvPr userDrawn="1"/>
          </p:nvSpPr>
          <p:spPr bwMode="gray">
            <a:xfrm rot="5170893" flipH="1" flipV="1">
              <a:off x="3830" y="2767"/>
              <a:ext cx="144" cy="143"/>
            </a:xfrm>
            <a:custGeom>
              <a:avLst/>
              <a:gdLst>
                <a:gd name="T0" fmla="*/ 219 w 219"/>
                <a:gd name="T1" fmla="*/ 129 h 218"/>
                <a:gd name="T2" fmla="*/ 0 w 219"/>
                <a:gd name="T3" fmla="*/ 21 h 218"/>
                <a:gd name="T4" fmla="*/ 219 w 219"/>
                <a:gd name="T5" fmla="*/ 129 h 218"/>
              </a:gdLst>
              <a:ahLst/>
              <a:cxnLst>
                <a:cxn ang="0">
                  <a:pos x="T0" y="T1"/>
                </a:cxn>
                <a:cxn ang="0">
                  <a:pos x="T2" y="T3"/>
                </a:cxn>
                <a:cxn ang="0">
                  <a:pos x="T4" y="T5"/>
                </a:cxn>
              </a:cxnLst>
              <a:rect l="0" t="0" r="r" b="b"/>
              <a:pathLst>
                <a:path w="219" h="218">
                  <a:moveTo>
                    <a:pt x="219" y="129"/>
                  </a:moveTo>
                  <a:cubicBezTo>
                    <a:pt x="217" y="0"/>
                    <a:pt x="0" y="21"/>
                    <a:pt x="0" y="21"/>
                  </a:cubicBezTo>
                  <a:cubicBezTo>
                    <a:pt x="112" y="218"/>
                    <a:pt x="219" y="129"/>
                    <a:pt x="219" y="12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95" name="Oval 155"/>
            <p:cNvSpPr>
              <a:spLocks noChangeArrowheads="1"/>
            </p:cNvSpPr>
            <p:nvPr userDrawn="1"/>
          </p:nvSpPr>
          <p:spPr bwMode="gray">
            <a:xfrm rot="4918328" flipH="1" flipV="1">
              <a:off x="3535" y="3653"/>
              <a:ext cx="97" cy="62"/>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96" name="Oval 156"/>
            <p:cNvSpPr>
              <a:spLocks noChangeArrowheads="1"/>
            </p:cNvSpPr>
            <p:nvPr userDrawn="1"/>
          </p:nvSpPr>
          <p:spPr bwMode="gray">
            <a:xfrm rot="19014558" flipH="1" flipV="1">
              <a:off x="3641" y="2826"/>
              <a:ext cx="90" cy="5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997" name="Group 157"/>
            <p:cNvGrpSpPr>
              <a:grpSpLocks/>
            </p:cNvGrpSpPr>
            <p:nvPr userDrawn="1"/>
          </p:nvGrpSpPr>
          <p:grpSpPr bwMode="auto">
            <a:xfrm>
              <a:off x="3778" y="3169"/>
              <a:ext cx="371" cy="375"/>
              <a:chOff x="3778" y="3169"/>
              <a:chExt cx="371" cy="375"/>
            </a:xfrm>
          </p:grpSpPr>
          <p:sp>
            <p:nvSpPr>
              <p:cNvPr id="35998" name="Freeform 158"/>
              <p:cNvSpPr>
                <a:spLocks/>
              </p:cNvSpPr>
              <p:nvPr userDrawn="1"/>
            </p:nvSpPr>
            <p:spPr bwMode="gray">
              <a:xfrm rot="5170893" flipH="1" flipV="1">
                <a:off x="3776" y="3171"/>
                <a:ext cx="375" cy="371"/>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accent2"/>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99" name="Freeform 159"/>
              <p:cNvSpPr>
                <a:spLocks/>
              </p:cNvSpPr>
              <p:nvPr userDrawn="1"/>
            </p:nvSpPr>
            <p:spPr bwMode="gray">
              <a:xfrm rot="5170893" flipH="1" flipV="1">
                <a:off x="3854" y="3247"/>
                <a:ext cx="218" cy="217"/>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bg1"/>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6000" name="Rectangle 160"/>
          <p:cNvSpPr>
            <a:spLocks noGrp="1" noChangeArrowheads="1"/>
          </p:cNvSpPr>
          <p:nvPr>
            <p:ph type="ctrTitle"/>
          </p:nvPr>
        </p:nvSpPr>
        <p:spPr>
          <a:xfrm>
            <a:off x="838200" y="2133600"/>
            <a:ext cx="5248275" cy="1470025"/>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eaLnBrk="1" hangingPunct="1">
              <a:defRPr sz="5300" smtClean="0"/>
            </a:lvl1pPr>
          </a:lstStyle>
          <a:p>
            <a:pPr lvl="0"/>
            <a:r>
              <a:rPr lang="en-US" noProof="0" smtClean="0"/>
              <a:t>Click to edit Master title style</a:t>
            </a:r>
          </a:p>
        </p:txBody>
      </p:sp>
      <p:sp>
        <p:nvSpPr>
          <p:cNvPr id="36001" name="Rectangle 161"/>
          <p:cNvSpPr>
            <a:spLocks noGrp="1" noChangeArrowheads="1"/>
          </p:cNvSpPr>
          <p:nvPr>
            <p:ph type="subTitle" idx="1"/>
          </p:nvPr>
        </p:nvSpPr>
        <p:spPr>
          <a:xfrm>
            <a:off x="1138238" y="3505200"/>
            <a:ext cx="4648200" cy="457200"/>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Times New Roman" pitchFamily="18" charset="0"/>
              </a:defRPr>
            </a:lvl1pPr>
          </a:lstStyle>
          <a:p>
            <a:pPr lvl="0"/>
            <a:r>
              <a:rPr lang="en-US" noProof="0" smtClean="0"/>
              <a:t>Click to edit Master subtitle style</a:t>
            </a:r>
          </a:p>
        </p:txBody>
      </p:sp>
      <p:sp>
        <p:nvSpPr>
          <p:cNvPr id="36002" name="Rectangle 162"/>
          <p:cNvSpPr>
            <a:spLocks noGrp="1" noChangeArrowheads="1"/>
          </p:cNvSpPr>
          <p:nvPr>
            <p:ph type="dt" sz="half" idx="2"/>
          </p:nvPr>
        </p:nvSpPr>
        <p:spPr>
          <a:xfrm>
            <a:off x="228600" y="114300"/>
            <a:ext cx="1524000" cy="230188"/>
          </a:xfrm>
        </p:spPr>
        <p:txBody>
          <a:bodyPr/>
          <a:lstStyle>
            <a:lvl1pPr>
              <a:defRPr sz="1200"/>
            </a:lvl1pPr>
          </a:lstStyle>
          <a:p>
            <a:fld id="{0C0AC095-250B-46A3-8A0A-680148032E5C}" type="datetimeFigureOut">
              <a:rPr lang="en-US"/>
              <a:pPr/>
              <a:t>2/20/2019</a:t>
            </a:fld>
            <a:endParaRPr lang="en-US"/>
          </a:p>
        </p:txBody>
      </p:sp>
      <p:sp>
        <p:nvSpPr>
          <p:cNvPr id="36003" name="Rectangle 163"/>
          <p:cNvSpPr>
            <a:spLocks noGrp="1" noChangeArrowheads="1"/>
          </p:cNvSpPr>
          <p:nvPr>
            <p:ph type="ftr" sz="quarter" idx="3"/>
          </p:nvPr>
        </p:nvSpPr>
        <p:spPr>
          <a:xfrm>
            <a:off x="5662613" y="114300"/>
            <a:ext cx="2452687" cy="230188"/>
          </a:xfrm>
        </p:spPr>
        <p:txBody>
          <a:bodyPr/>
          <a:lstStyle>
            <a:lvl1pPr>
              <a:defRPr sz="1200"/>
            </a:lvl1pPr>
          </a:lstStyle>
          <a:p>
            <a:endParaRPr lang="en-US"/>
          </a:p>
        </p:txBody>
      </p:sp>
      <p:sp>
        <p:nvSpPr>
          <p:cNvPr id="36004" name="Rectangle 164"/>
          <p:cNvSpPr>
            <a:spLocks noGrp="1" noChangeArrowheads="1"/>
          </p:cNvSpPr>
          <p:nvPr>
            <p:ph type="sldNum" sz="quarter" idx="4"/>
          </p:nvPr>
        </p:nvSpPr>
        <p:spPr>
          <a:xfrm>
            <a:off x="8191500" y="114300"/>
            <a:ext cx="762000" cy="230188"/>
          </a:xfrm>
        </p:spPr>
        <p:txBody>
          <a:bodyPr/>
          <a:lstStyle>
            <a:lvl1pPr>
              <a:defRPr sz="1200"/>
            </a:lvl1pPr>
          </a:lstStyle>
          <a:p>
            <a:fld id="{B401C3FE-E5D3-4F98-B23E-26C36BEFEF40}" type="slidenum">
              <a:rPr lang="en-US"/>
              <a:pPr/>
              <a:t>‹#›</a:t>
            </a:fld>
            <a:endParaRPr lang="en-US"/>
          </a:p>
        </p:txBody>
      </p:sp>
      <p:sp>
        <p:nvSpPr>
          <p:cNvPr id="36005" name="Text Box 165"/>
          <p:cNvSpPr txBox="1">
            <a:spLocks noChangeArrowheads="1"/>
          </p:cNvSpPr>
          <p:nvPr userDrawn="1"/>
        </p:nvSpPr>
        <p:spPr bwMode="gray">
          <a:xfrm>
            <a:off x="7467600" y="6172200"/>
            <a:ext cx="1401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Arial Black" pitchFamily="32" charset="0"/>
              </a:rPr>
              <a:t>L/O/G/O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3"/>
          <p:cNvSpPr>
            <a:spLocks noGrp="1" noChangeArrowheads="1"/>
          </p:cNvSpPr>
          <p:nvPr>
            <p:ph type="dt" sz="half" idx="10"/>
          </p:nvPr>
        </p:nvSpPr>
        <p:spPr>
          <a:ln/>
        </p:spPr>
        <p:txBody>
          <a:bodyPr/>
          <a:lstStyle>
            <a:lvl1pPr>
              <a:defRPr/>
            </a:lvl1pPr>
          </a:lstStyle>
          <a:p>
            <a:fld id="{CF78890E-9E19-473A-9DB8-3724E0B63643}" type="datetimeFigureOut">
              <a:rPr lang="en-US"/>
              <a:pPr/>
              <a:t>2/20/2019</a:t>
            </a:fld>
            <a:endParaRPr lang="en-US"/>
          </a:p>
        </p:txBody>
      </p:sp>
      <p:sp>
        <p:nvSpPr>
          <p:cNvPr id="5" name="Rectangle 84"/>
          <p:cNvSpPr>
            <a:spLocks noGrp="1" noChangeArrowheads="1"/>
          </p:cNvSpPr>
          <p:nvPr>
            <p:ph type="ftr" sz="quarter" idx="11"/>
          </p:nvPr>
        </p:nvSpPr>
        <p:spPr>
          <a:ln/>
        </p:spPr>
        <p:txBody>
          <a:bodyPr/>
          <a:lstStyle>
            <a:lvl1pPr>
              <a:defRPr/>
            </a:lvl1pPr>
          </a:lstStyle>
          <a:p>
            <a:endParaRPr lang="en-US"/>
          </a:p>
        </p:txBody>
      </p:sp>
      <p:sp>
        <p:nvSpPr>
          <p:cNvPr id="6" name="Rectangle 85"/>
          <p:cNvSpPr>
            <a:spLocks noGrp="1" noChangeArrowheads="1"/>
          </p:cNvSpPr>
          <p:nvPr>
            <p:ph type="sldNum" sz="quarter" idx="12"/>
          </p:nvPr>
        </p:nvSpPr>
        <p:spPr>
          <a:ln/>
        </p:spPr>
        <p:txBody>
          <a:bodyPr/>
          <a:lstStyle>
            <a:lvl1pPr>
              <a:defRPr/>
            </a:lvl1pPr>
          </a:lstStyle>
          <a:p>
            <a:fld id="{32A6895A-74E6-42B2-8B74-89EC9183104C}" type="slidenum">
              <a:rPr lang="en-US"/>
              <a:pPr/>
              <a:t>‹#›</a:t>
            </a:fld>
            <a:endParaRPr lang="en-US"/>
          </a:p>
        </p:txBody>
      </p:sp>
    </p:spTree>
    <p:extLst>
      <p:ext uri="{BB962C8B-B14F-4D97-AF65-F5344CB8AC3E}">
        <p14:creationId xmlns:p14="http://schemas.microsoft.com/office/powerpoint/2010/main" val="3270444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3"/>
          <p:cNvSpPr>
            <a:spLocks noGrp="1" noChangeArrowheads="1"/>
          </p:cNvSpPr>
          <p:nvPr>
            <p:ph type="dt" sz="half" idx="10"/>
          </p:nvPr>
        </p:nvSpPr>
        <p:spPr>
          <a:ln/>
        </p:spPr>
        <p:txBody>
          <a:bodyPr/>
          <a:lstStyle>
            <a:lvl1pPr>
              <a:defRPr/>
            </a:lvl1pPr>
          </a:lstStyle>
          <a:p>
            <a:fld id="{F3E839C2-F215-4B95-8719-2513D9E280D7}" type="datetimeFigureOut">
              <a:rPr lang="en-US"/>
              <a:pPr/>
              <a:t>2/20/2019</a:t>
            </a:fld>
            <a:endParaRPr lang="en-US"/>
          </a:p>
        </p:txBody>
      </p:sp>
      <p:sp>
        <p:nvSpPr>
          <p:cNvPr id="5" name="Rectangle 84"/>
          <p:cNvSpPr>
            <a:spLocks noGrp="1" noChangeArrowheads="1"/>
          </p:cNvSpPr>
          <p:nvPr>
            <p:ph type="ftr" sz="quarter" idx="11"/>
          </p:nvPr>
        </p:nvSpPr>
        <p:spPr>
          <a:ln/>
        </p:spPr>
        <p:txBody>
          <a:bodyPr/>
          <a:lstStyle>
            <a:lvl1pPr>
              <a:defRPr/>
            </a:lvl1pPr>
          </a:lstStyle>
          <a:p>
            <a:endParaRPr lang="en-US"/>
          </a:p>
        </p:txBody>
      </p:sp>
      <p:sp>
        <p:nvSpPr>
          <p:cNvPr id="6" name="Rectangle 85"/>
          <p:cNvSpPr>
            <a:spLocks noGrp="1" noChangeArrowheads="1"/>
          </p:cNvSpPr>
          <p:nvPr>
            <p:ph type="sldNum" sz="quarter" idx="12"/>
          </p:nvPr>
        </p:nvSpPr>
        <p:spPr>
          <a:ln/>
        </p:spPr>
        <p:txBody>
          <a:bodyPr/>
          <a:lstStyle>
            <a:lvl1pPr>
              <a:defRPr/>
            </a:lvl1pPr>
          </a:lstStyle>
          <a:p>
            <a:fld id="{98464997-0C3C-41AB-8906-9FB02E6CEEE3}" type="slidenum">
              <a:rPr lang="en-US"/>
              <a:pPr/>
              <a:t>‹#›</a:t>
            </a:fld>
            <a:endParaRPr lang="en-US"/>
          </a:p>
        </p:txBody>
      </p:sp>
    </p:spTree>
    <p:extLst>
      <p:ext uri="{BB962C8B-B14F-4D97-AF65-F5344CB8AC3E}">
        <p14:creationId xmlns:p14="http://schemas.microsoft.com/office/powerpoint/2010/main" val="296681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83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p>
        </p:txBody>
      </p:sp>
      <p:sp>
        <p:nvSpPr>
          <p:cNvPr id="4" name="Rectangle 83"/>
          <p:cNvSpPr>
            <a:spLocks noGrp="1" noChangeArrowheads="1"/>
          </p:cNvSpPr>
          <p:nvPr>
            <p:ph type="dt" sz="half" idx="10"/>
          </p:nvPr>
        </p:nvSpPr>
        <p:spPr>
          <a:ln/>
        </p:spPr>
        <p:txBody>
          <a:bodyPr/>
          <a:lstStyle>
            <a:lvl1pPr>
              <a:defRPr/>
            </a:lvl1pPr>
          </a:lstStyle>
          <a:p>
            <a:fld id="{E0E6D30D-4A96-4AC5-927B-86BFA31DA9EB}" type="datetimeFigureOut">
              <a:rPr lang="en-US"/>
              <a:pPr/>
              <a:t>2/20/2019</a:t>
            </a:fld>
            <a:endParaRPr lang="en-US"/>
          </a:p>
        </p:txBody>
      </p:sp>
      <p:sp>
        <p:nvSpPr>
          <p:cNvPr id="5" name="Rectangle 84"/>
          <p:cNvSpPr>
            <a:spLocks noGrp="1" noChangeArrowheads="1"/>
          </p:cNvSpPr>
          <p:nvPr>
            <p:ph type="ftr" sz="quarter" idx="11"/>
          </p:nvPr>
        </p:nvSpPr>
        <p:spPr>
          <a:ln/>
        </p:spPr>
        <p:txBody>
          <a:bodyPr/>
          <a:lstStyle>
            <a:lvl1pPr>
              <a:defRPr/>
            </a:lvl1pPr>
          </a:lstStyle>
          <a:p>
            <a:endParaRPr lang="en-US"/>
          </a:p>
        </p:txBody>
      </p:sp>
      <p:sp>
        <p:nvSpPr>
          <p:cNvPr id="6" name="Rectangle 85"/>
          <p:cNvSpPr>
            <a:spLocks noGrp="1" noChangeArrowheads="1"/>
          </p:cNvSpPr>
          <p:nvPr>
            <p:ph type="sldNum" sz="quarter" idx="12"/>
          </p:nvPr>
        </p:nvSpPr>
        <p:spPr>
          <a:ln/>
        </p:spPr>
        <p:txBody>
          <a:bodyPr/>
          <a:lstStyle>
            <a:lvl1pPr>
              <a:defRPr/>
            </a:lvl1pPr>
          </a:lstStyle>
          <a:p>
            <a:fld id="{02B5A5D6-10F5-4029-8CFB-6D1965ACC6A1}" type="slidenum">
              <a:rPr lang="en-US"/>
              <a:pPr/>
              <a:t>‹#›</a:t>
            </a:fld>
            <a:endParaRPr lang="en-US"/>
          </a:p>
        </p:txBody>
      </p:sp>
    </p:spTree>
    <p:extLst>
      <p:ext uri="{BB962C8B-B14F-4D97-AF65-F5344CB8AC3E}">
        <p14:creationId xmlns:p14="http://schemas.microsoft.com/office/powerpoint/2010/main" val="3227437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vi-VN"/>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vi-VN"/>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D31F9006-00CE-4DF0-A53F-4E92C71910D6}" type="slidenum">
              <a:rPr lang="vi-VN"/>
              <a:pPr>
                <a:defRPr/>
              </a:pPr>
              <a:t>‹#›</a:t>
            </a:fld>
            <a:endParaRPr lang="vi-VN"/>
          </a:p>
        </p:txBody>
      </p:sp>
    </p:spTree>
    <p:extLst>
      <p:ext uri="{BB962C8B-B14F-4D97-AF65-F5344CB8AC3E}">
        <p14:creationId xmlns:p14="http://schemas.microsoft.com/office/powerpoint/2010/main" val="289488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3"/>
          <p:cNvSpPr>
            <a:spLocks noGrp="1" noChangeArrowheads="1"/>
          </p:cNvSpPr>
          <p:nvPr>
            <p:ph type="dt" sz="half" idx="10"/>
          </p:nvPr>
        </p:nvSpPr>
        <p:spPr>
          <a:ln/>
        </p:spPr>
        <p:txBody>
          <a:bodyPr/>
          <a:lstStyle>
            <a:lvl1pPr>
              <a:defRPr/>
            </a:lvl1pPr>
          </a:lstStyle>
          <a:p>
            <a:fld id="{F7F6680A-5E96-4B08-89A9-0A4100D62A5C}" type="datetimeFigureOut">
              <a:rPr lang="en-US"/>
              <a:pPr/>
              <a:t>2/20/2019</a:t>
            </a:fld>
            <a:endParaRPr lang="en-US"/>
          </a:p>
        </p:txBody>
      </p:sp>
      <p:sp>
        <p:nvSpPr>
          <p:cNvPr id="5" name="Rectangle 84"/>
          <p:cNvSpPr>
            <a:spLocks noGrp="1" noChangeArrowheads="1"/>
          </p:cNvSpPr>
          <p:nvPr>
            <p:ph type="ftr" sz="quarter" idx="11"/>
          </p:nvPr>
        </p:nvSpPr>
        <p:spPr>
          <a:ln/>
        </p:spPr>
        <p:txBody>
          <a:bodyPr/>
          <a:lstStyle>
            <a:lvl1pPr>
              <a:defRPr/>
            </a:lvl1pPr>
          </a:lstStyle>
          <a:p>
            <a:endParaRPr lang="en-US"/>
          </a:p>
        </p:txBody>
      </p:sp>
      <p:sp>
        <p:nvSpPr>
          <p:cNvPr id="6" name="Rectangle 85"/>
          <p:cNvSpPr>
            <a:spLocks noGrp="1" noChangeArrowheads="1"/>
          </p:cNvSpPr>
          <p:nvPr>
            <p:ph type="sldNum" sz="quarter" idx="12"/>
          </p:nvPr>
        </p:nvSpPr>
        <p:spPr>
          <a:ln/>
        </p:spPr>
        <p:txBody>
          <a:bodyPr/>
          <a:lstStyle>
            <a:lvl1pPr>
              <a:defRPr/>
            </a:lvl1pPr>
          </a:lstStyle>
          <a:p>
            <a:fld id="{64F08229-91A3-4FB9-96A6-54204C5CCC94}" type="slidenum">
              <a:rPr lang="en-US"/>
              <a:pPr/>
              <a:t>‹#›</a:t>
            </a:fld>
            <a:endParaRPr lang="en-US"/>
          </a:p>
        </p:txBody>
      </p:sp>
    </p:spTree>
    <p:extLst>
      <p:ext uri="{BB962C8B-B14F-4D97-AF65-F5344CB8AC3E}">
        <p14:creationId xmlns:p14="http://schemas.microsoft.com/office/powerpoint/2010/main" val="377125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3"/>
          <p:cNvSpPr>
            <a:spLocks noGrp="1" noChangeArrowheads="1"/>
          </p:cNvSpPr>
          <p:nvPr>
            <p:ph type="dt" sz="half" idx="10"/>
          </p:nvPr>
        </p:nvSpPr>
        <p:spPr>
          <a:ln/>
        </p:spPr>
        <p:txBody>
          <a:bodyPr/>
          <a:lstStyle>
            <a:lvl1pPr>
              <a:defRPr/>
            </a:lvl1pPr>
          </a:lstStyle>
          <a:p>
            <a:fld id="{AB43D7C4-4B89-4E09-AF45-847F193064BB}" type="datetimeFigureOut">
              <a:rPr lang="en-US"/>
              <a:pPr/>
              <a:t>2/20/2019</a:t>
            </a:fld>
            <a:endParaRPr lang="en-US"/>
          </a:p>
        </p:txBody>
      </p:sp>
      <p:sp>
        <p:nvSpPr>
          <p:cNvPr id="5" name="Rectangle 84"/>
          <p:cNvSpPr>
            <a:spLocks noGrp="1" noChangeArrowheads="1"/>
          </p:cNvSpPr>
          <p:nvPr>
            <p:ph type="ftr" sz="quarter" idx="11"/>
          </p:nvPr>
        </p:nvSpPr>
        <p:spPr>
          <a:ln/>
        </p:spPr>
        <p:txBody>
          <a:bodyPr/>
          <a:lstStyle>
            <a:lvl1pPr>
              <a:defRPr/>
            </a:lvl1pPr>
          </a:lstStyle>
          <a:p>
            <a:endParaRPr lang="en-US"/>
          </a:p>
        </p:txBody>
      </p:sp>
      <p:sp>
        <p:nvSpPr>
          <p:cNvPr id="6" name="Rectangle 85"/>
          <p:cNvSpPr>
            <a:spLocks noGrp="1" noChangeArrowheads="1"/>
          </p:cNvSpPr>
          <p:nvPr>
            <p:ph type="sldNum" sz="quarter" idx="12"/>
          </p:nvPr>
        </p:nvSpPr>
        <p:spPr>
          <a:ln/>
        </p:spPr>
        <p:txBody>
          <a:bodyPr/>
          <a:lstStyle>
            <a:lvl1pPr>
              <a:defRPr/>
            </a:lvl1pPr>
          </a:lstStyle>
          <a:p>
            <a:fld id="{4405ECCC-EA53-4A8A-911B-885595FFC741}" type="slidenum">
              <a:rPr lang="en-US"/>
              <a:pPr/>
              <a:t>‹#›</a:t>
            </a:fld>
            <a:endParaRPr lang="en-US"/>
          </a:p>
        </p:txBody>
      </p:sp>
    </p:spTree>
    <p:extLst>
      <p:ext uri="{BB962C8B-B14F-4D97-AF65-F5344CB8AC3E}">
        <p14:creationId xmlns:p14="http://schemas.microsoft.com/office/powerpoint/2010/main" val="1121734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3"/>
          <p:cNvSpPr>
            <a:spLocks noGrp="1" noChangeArrowheads="1"/>
          </p:cNvSpPr>
          <p:nvPr>
            <p:ph type="dt" sz="half" idx="10"/>
          </p:nvPr>
        </p:nvSpPr>
        <p:spPr>
          <a:ln/>
        </p:spPr>
        <p:txBody>
          <a:bodyPr/>
          <a:lstStyle>
            <a:lvl1pPr>
              <a:defRPr/>
            </a:lvl1pPr>
          </a:lstStyle>
          <a:p>
            <a:fld id="{19D97CEA-9796-4716-B72F-334002EE8F6D}" type="datetimeFigureOut">
              <a:rPr lang="en-US"/>
              <a:pPr/>
              <a:t>2/20/2019</a:t>
            </a:fld>
            <a:endParaRPr lang="en-US"/>
          </a:p>
        </p:txBody>
      </p:sp>
      <p:sp>
        <p:nvSpPr>
          <p:cNvPr id="6" name="Rectangle 84"/>
          <p:cNvSpPr>
            <a:spLocks noGrp="1" noChangeArrowheads="1"/>
          </p:cNvSpPr>
          <p:nvPr>
            <p:ph type="ftr" sz="quarter" idx="11"/>
          </p:nvPr>
        </p:nvSpPr>
        <p:spPr>
          <a:ln/>
        </p:spPr>
        <p:txBody>
          <a:bodyPr/>
          <a:lstStyle>
            <a:lvl1pPr>
              <a:defRPr/>
            </a:lvl1pPr>
          </a:lstStyle>
          <a:p>
            <a:endParaRPr lang="en-US"/>
          </a:p>
        </p:txBody>
      </p:sp>
      <p:sp>
        <p:nvSpPr>
          <p:cNvPr id="7" name="Rectangle 85"/>
          <p:cNvSpPr>
            <a:spLocks noGrp="1" noChangeArrowheads="1"/>
          </p:cNvSpPr>
          <p:nvPr>
            <p:ph type="sldNum" sz="quarter" idx="12"/>
          </p:nvPr>
        </p:nvSpPr>
        <p:spPr>
          <a:ln/>
        </p:spPr>
        <p:txBody>
          <a:bodyPr/>
          <a:lstStyle>
            <a:lvl1pPr>
              <a:defRPr/>
            </a:lvl1pPr>
          </a:lstStyle>
          <a:p>
            <a:fld id="{8D413BFD-8E3C-4D12-8208-EB687068769E}" type="slidenum">
              <a:rPr lang="en-US"/>
              <a:pPr/>
              <a:t>‹#›</a:t>
            </a:fld>
            <a:endParaRPr lang="en-US"/>
          </a:p>
        </p:txBody>
      </p:sp>
    </p:spTree>
    <p:extLst>
      <p:ext uri="{BB962C8B-B14F-4D97-AF65-F5344CB8AC3E}">
        <p14:creationId xmlns:p14="http://schemas.microsoft.com/office/powerpoint/2010/main" val="2110591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3"/>
          <p:cNvSpPr>
            <a:spLocks noGrp="1" noChangeArrowheads="1"/>
          </p:cNvSpPr>
          <p:nvPr>
            <p:ph type="dt" sz="half" idx="10"/>
          </p:nvPr>
        </p:nvSpPr>
        <p:spPr>
          <a:ln/>
        </p:spPr>
        <p:txBody>
          <a:bodyPr/>
          <a:lstStyle>
            <a:lvl1pPr>
              <a:defRPr/>
            </a:lvl1pPr>
          </a:lstStyle>
          <a:p>
            <a:fld id="{A372E256-40B3-495B-82C4-BC24E9DC2B73}" type="datetimeFigureOut">
              <a:rPr lang="en-US"/>
              <a:pPr/>
              <a:t>2/20/2019</a:t>
            </a:fld>
            <a:endParaRPr lang="en-US"/>
          </a:p>
        </p:txBody>
      </p:sp>
      <p:sp>
        <p:nvSpPr>
          <p:cNvPr id="8" name="Rectangle 84"/>
          <p:cNvSpPr>
            <a:spLocks noGrp="1" noChangeArrowheads="1"/>
          </p:cNvSpPr>
          <p:nvPr>
            <p:ph type="ftr" sz="quarter" idx="11"/>
          </p:nvPr>
        </p:nvSpPr>
        <p:spPr>
          <a:ln/>
        </p:spPr>
        <p:txBody>
          <a:bodyPr/>
          <a:lstStyle>
            <a:lvl1pPr>
              <a:defRPr/>
            </a:lvl1pPr>
          </a:lstStyle>
          <a:p>
            <a:endParaRPr lang="en-US"/>
          </a:p>
        </p:txBody>
      </p:sp>
      <p:sp>
        <p:nvSpPr>
          <p:cNvPr id="9" name="Rectangle 85"/>
          <p:cNvSpPr>
            <a:spLocks noGrp="1" noChangeArrowheads="1"/>
          </p:cNvSpPr>
          <p:nvPr>
            <p:ph type="sldNum" sz="quarter" idx="12"/>
          </p:nvPr>
        </p:nvSpPr>
        <p:spPr>
          <a:ln/>
        </p:spPr>
        <p:txBody>
          <a:bodyPr/>
          <a:lstStyle>
            <a:lvl1pPr>
              <a:defRPr/>
            </a:lvl1pPr>
          </a:lstStyle>
          <a:p>
            <a:fld id="{19CE7B27-56BC-4DB8-99F0-6F26E2CC2F08}" type="slidenum">
              <a:rPr lang="en-US"/>
              <a:pPr/>
              <a:t>‹#›</a:t>
            </a:fld>
            <a:endParaRPr lang="en-US"/>
          </a:p>
        </p:txBody>
      </p:sp>
    </p:spTree>
    <p:extLst>
      <p:ext uri="{BB962C8B-B14F-4D97-AF65-F5344CB8AC3E}">
        <p14:creationId xmlns:p14="http://schemas.microsoft.com/office/powerpoint/2010/main" val="3183515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3"/>
          <p:cNvSpPr>
            <a:spLocks noGrp="1" noChangeArrowheads="1"/>
          </p:cNvSpPr>
          <p:nvPr>
            <p:ph type="dt" sz="half" idx="10"/>
          </p:nvPr>
        </p:nvSpPr>
        <p:spPr>
          <a:ln/>
        </p:spPr>
        <p:txBody>
          <a:bodyPr/>
          <a:lstStyle>
            <a:lvl1pPr>
              <a:defRPr/>
            </a:lvl1pPr>
          </a:lstStyle>
          <a:p>
            <a:fld id="{DAC786CA-0814-4F2D-A7BF-F8E02F3740C4}" type="datetimeFigureOut">
              <a:rPr lang="en-US"/>
              <a:pPr/>
              <a:t>2/20/2019</a:t>
            </a:fld>
            <a:endParaRPr lang="en-US"/>
          </a:p>
        </p:txBody>
      </p:sp>
      <p:sp>
        <p:nvSpPr>
          <p:cNvPr id="4" name="Rectangle 84"/>
          <p:cNvSpPr>
            <a:spLocks noGrp="1" noChangeArrowheads="1"/>
          </p:cNvSpPr>
          <p:nvPr>
            <p:ph type="ftr" sz="quarter" idx="11"/>
          </p:nvPr>
        </p:nvSpPr>
        <p:spPr>
          <a:ln/>
        </p:spPr>
        <p:txBody>
          <a:bodyPr/>
          <a:lstStyle>
            <a:lvl1pPr>
              <a:defRPr/>
            </a:lvl1pPr>
          </a:lstStyle>
          <a:p>
            <a:endParaRPr lang="en-US"/>
          </a:p>
        </p:txBody>
      </p:sp>
      <p:sp>
        <p:nvSpPr>
          <p:cNvPr id="5" name="Rectangle 85"/>
          <p:cNvSpPr>
            <a:spLocks noGrp="1" noChangeArrowheads="1"/>
          </p:cNvSpPr>
          <p:nvPr>
            <p:ph type="sldNum" sz="quarter" idx="12"/>
          </p:nvPr>
        </p:nvSpPr>
        <p:spPr>
          <a:ln/>
        </p:spPr>
        <p:txBody>
          <a:bodyPr/>
          <a:lstStyle>
            <a:lvl1pPr>
              <a:defRPr/>
            </a:lvl1pPr>
          </a:lstStyle>
          <a:p>
            <a:fld id="{E155A127-9B6F-4587-AAB7-3FBA03525B7B}" type="slidenum">
              <a:rPr lang="en-US"/>
              <a:pPr/>
              <a:t>‹#›</a:t>
            </a:fld>
            <a:endParaRPr lang="en-US"/>
          </a:p>
        </p:txBody>
      </p:sp>
    </p:spTree>
    <p:extLst>
      <p:ext uri="{BB962C8B-B14F-4D97-AF65-F5344CB8AC3E}">
        <p14:creationId xmlns:p14="http://schemas.microsoft.com/office/powerpoint/2010/main" val="144629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3"/>
          <p:cNvSpPr>
            <a:spLocks noGrp="1" noChangeArrowheads="1"/>
          </p:cNvSpPr>
          <p:nvPr>
            <p:ph type="dt" sz="half" idx="10"/>
          </p:nvPr>
        </p:nvSpPr>
        <p:spPr>
          <a:ln/>
        </p:spPr>
        <p:txBody>
          <a:bodyPr/>
          <a:lstStyle>
            <a:lvl1pPr>
              <a:defRPr/>
            </a:lvl1pPr>
          </a:lstStyle>
          <a:p>
            <a:fld id="{8E660CCC-34A5-41BE-A7C5-A96BA2877850}" type="datetimeFigureOut">
              <a:rPr lang="en-US"/>
              <a:pPr/>
              <a:t>2/20/2019</a:t>
            </a:fld>
            <a:endParaRPr lang="en-US"/>
          </a:p>
        </p:txBody>
      </p:sp>
      <p:sp>
        <p:nvSpPr>
          <p:cNvPr id="3" name="Rectangle 84"/>
          <p:cNvSpPr>
            <a:spLocks noGrp="1" noChangeArrowheads="1"/>
          </p:cNvSpPr>
          <p:nvPr>
            <p:ph type="ftr" sz="quarter" idx="11"/>
          </p:nvPr>
        </p:nvSpPr>
        <p:spPr>
          <a:ln/>
        </p:spPr>
        <p:txBody>
          <a:bodyPr/>
          <a:lstStyle>
            <a:lvl1pPr>
              <a:defRPr/>
            </a:lvl1pPr>
          </a:lstStyle>
          <a:p>
            <a:endParaRPr lang="en-US"/>
          </a:p>
        </p:txBody>
      </p:sp>
      <p:sp>
        <p:nvSpPr>
          <p:cNvPr id="4" name="Rectangle 85"/>
          <p:cNvSpPr>
            <a:spLocks noGrp="1" noChangeArrowheads="1"/>
          </p:cNvSpPr>
          <p:nvPr>
            <p:ph type="sldNum" sz="quarter" idx="12"/>
          </p:nvPr>
        </p:nvSpPr>
        <p:spPr>
          <a:ln/>
        </p:spPr>
        <p:txBody>
          <a:bodyPr/>
          <a:lstStyle>
            <a:lvl1pPr>
              <a:defRPr/>
            </a:lvl1pPr>
          </a:lstStyle>
          <a:p>
            <a:fld id="{5803FCB6-15DD-489A-A1CF-E07F619C5BC0}" type="slidenum">
              <a:rPr lang="en-US"/>
              <a:pPr/>
              <a:t>‹#›</a:t>
            </a:fld>
            <a:endParaRPr lang="en-US"/>
          </a:p>
        </p:txBody>
      </p:sp>
    </p:spTree>
    <p:extLst>
      <p:ext uri="{BB962C8B-B14F-4D97-AF65-F5344CB8AC3E}">
        <p14:creationId xmlns:p14="http://schemas.microsoft.com/office/powerpoint/2010/main" val="317166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3"/>
          <p:cNvSpPr>
            <a:spLocks noGrp="1" noChangeArrowheads="1"/>
          </p:cNvSpPr>
          <p:nvPr>
            <p:ph type="dt" sz="half" idx="10"/>
          </p:nvPr>
        </p:nvSpPr>
        <p:spPr>
          <a:ln/>
        </p:spPr>
        <p:txBody>
          <a:bodyPr/>
          <a:lstStyle>
            <a:lvl1pPr>
              <a:defRPr/>
            </a:lvl1pPr>
          </a:lstStyle>
          <a:p>
            <a:fld id="{1FE6EDB5-18EC-4C33-9514-E889816DBF8B}" type="datetimeFigureOut">
              <a:rPr lang="en-US"/>
              <a:pPr/>
              <a:t>2/20/2019</a:t>
            </a:fld>
            <a:endParaRPr lang="en-US"/>
          </a:p>
        </p:txBody>
      </p:sp>
      <p:sp>
        <p:nvSpPr>
          <p:cNvPr id="6" name="Rectangle 84"/>
          <p:cNvSpPr>
            <a:spLocks noGrp="1" noChangeArrowheads="1"/>
          </p:cNvSpPr>
          <p:nvPr>
            <p:ph type="ftr" sz="quarter" idx="11"/>
          </p:nvPr>
        </p:nvSpPr>
        <p:spPr>
          <a:ln/>
        </p:spPr>
        <p:txBody>
          <a:bodyPr/>
          <a:lstStyle>
            <a:lvl1pPr>
              <a:defRPr/>
            </a:lvl1pPr>
          </a:lstStyle>
          <a:p>
            <a:endParaRPr lang="en-US"/>
          </a:p>
        </p:txBody>
      </p:sp>
      <p:sp>
        <p:nvSpPr>
          <p:cNvPr id="7" name="Rectangle 85"/>
          <p:cNvSpPr>
            <a:spLocks noGrp="1" noChangeArrowheads="1"/>
          </p:cNvSpPr>
          <p:nvPr>
            <p:ph type="sldNum" sz="quarter" idx="12"/>
          </p:nvPr>
        </p:nvSpPr>
        <p:spPr>
          <a:ln/>
        </p:spPr>
        <p:txBody>
          <a:bodyPr/>
          <a:lstStyle>
            <a:lvl1pPr>
              <a:defRPr/>
            </a:lvl1pPr>
          </a:lstStyle>
          <a:p>
            <a:fld id="{0F76D341-6F3E-4AD6-9FD3-DC92173EC52A}" type="slidenum">
              <a:rPr lang="en-US"/>
              <a:pPr/>
              <a:t>‹#›</a:t>
            </a:fld>
            <a:endParaRPr lang="en-US"/>
          </a:p>
        </p:txBody>
      </p:sp>
    </p:spTree>
    <p:extLst>
      <p:ext uri="{BB962C8B-B14F-4D97-AF65-F5344CB8AC3E}">
        <p14:creationId xmlns:p14="http://schemas.microsoft.com/office/powerpoint/2010/main" val="211675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3"/>
          <p:cNvSpPr>
            <a:spLocks noGrp="1" noChangeArrowheads="1"/>
          </p:cNvSpPr>
          <p:nvPr>
            <p:ph type="dt" sz="half" idx="10"/>
          </p:nvPr>
        </p:nvSpPr>
        <p:spPr>
          <a:ln/>
        </p:spPr>
        <p:txBody>
          <a:bodyPr/>
          <a:lstStyle>
            <a:lvl1pPr>
              <a:defRPr/>
            </a:lvl1pPr>
          </a:lstStyle>
          <a:p>
            <a:fld id="{B4ABEEC6-EC0A-421F-8D7B-F9B9DB5E18EE}" type="datetimeFigureOut">
              <a:rPr lang="en-US"/>
              <a:pPr/>
              <a:t>2/20/2019</a:t>
            </a:fld>
            <a:endParaRPr lang="en-US"/>
          </a:p>
        </p:txBody>
      </p:sp>
      <p:sp>
        <p:nvSpPr>
          <p:cNvPr id="6" name="Rectangle 84"/>
          <p:cNvSpPr>
            <a:spLocks noGrp="1" noChangeArrowheads="1"/>
          </p:cNvSpPr>
          <p:nvPr>
            <p:ph type="ftr" sz="quarter" idx="11"/>
          </p:nvPr>
        </p:nvSpPr>
        <p:spPr>
          <a:ln/>
        </p:spPr>
        <p:txBody>
          <a:bodyPr/>
          <a:lstStyle>
            <a:lvl1pPr>
              <a:defRPr/>
            </a:lvl1pPr>
          </a:lstStyle>
          <a:p>
            <a:endParaRPr lang="en-US"/>
          </a:p>
        </p:txBody>
      </p:sp>
      <p:sp>
        <p:nvSpPr>
          <p:cNvPr id="7" name="Rectangle 85"/>
          <p:cNvSpPr>
            <a:spLocks noGrp="1" noChangeArrowheads="1"/>
          </p:cNvSpPr>
          <p:nvPr>
            <p:ph type="sldNum" sz="quarter" idx="12"/>
          </p:nvPr>
        </p:nvSpPr>
        <p:spPr>
          <a:ln/>
        </p:spPr>
        <p:txBody>
          <a:bodyPr/>
          <a:lstStyle>
            <a:lvl1pPr>
              <a:defRPr/>
            </a:lvl1pPr>
          </a:lstStyle>
          <a:p>
            <a:fld id="{D1782B38-5413-46ED-94AD-1624AA12FD0C}" type="slidenum">
              <a:rPr lang="en-US"/>
              <a:pPr/>
              <a:t>‹#›</a:t>
            </a:fld>
            <a:endParaRPr lang="en-US"/>
          </a:p>
        </p:txBody>
      </p:sp>
    </p:spTree>
    <p:extLst>
      <p:ext uri="{BB962C8B-B14F-4D97-AF65-F5344CB8AC3E}">
        <p14:creationId xmlns:p14="http://schemas.microsoft.com/office/powerpoint/2010/main" val="1527597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2" name="Rectangle 44"/>
          <p:cNvSpPr>
            <a:spLocks noChangeArrowheads="1"/>
          </p:cNvSpPr>
          <p:nvPr/>
        </p:nvSpPr>
        <p:spPr bwMode="ltGray">
          <a:xfrm flipH="1">
            <a:off x="0" y="0"/>
            <a:ext cx="7391400" cy="3048000"/>
          </a:xfrm>
          <a:prstGeom prst="rect">
            <a:avLst/>
          </a:prstGeom>
          <a:gradFill rotWithShape="1">
            <a:gsLst>
              <a:gs pos="0">
                <a:schemeClr val="accent1">
                  <a:alpha val="20000"/>
                </a:schemeClr>
              </a:gs>
              <a:gs pos="100000">
                <a:schemeClr val="accent1">
                  <a:gamma/>
                  <a:tint val="0"/>
                  <a:invGamma/>
                  <a:alpha val="0"/>
                </a:schemeClr>
              </a:gs>
            </a:gsLst>
            <a:path path="rect">
              <a:fillToRect l="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3" name="Rectangle 45"/>
          <p:cNvSpPr>
            <a:spLocks noChangeArrowheads="1"/>
          </p:cNvSpPr>
          <p:nvPr/>
        </p:nvSpPr>
        <p:spPr bwMode="hidden">
          <a:xfrm>
            <a:off x="0" y="3505200"/>
            <a:ext cx="9144000" cy="3352800"/>
          </a:xfrm>
          <a:prstGeom prst="rect">
            <a:avLst/>
          </a:prstGeom>
          <a:gradFill rotWithShape="1">
            <a:gsLst>
              <a:gs pos="0">
                <a:schemeClr val="hlink">
                  <a:gamma/>
                  <a:tint val="0"/>
                  <a:invGamma/>
                  <a:alpha val="0"/>
                </a:schemeClr>
              </a:gs>
              <a:gs pos="100000">
                <a:schemeClr val="hlink">
                  <a:alpha val="10001"/>
                </a:scheme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094" name="Group 46"/>
          <p:cNvGrpSpPr>
            <a:grpSpLocks/>
          </p:cNvGrpSpPr>
          <p:nvPr/>
        </p:nvGrpSpPr>
        <p:grpSpPr bwMode="auto">
          <a:xfrm>
            <a:off x="-3175" y="12700"/>
            <a:ext cx="9147175" cy="2392363"/>
            <a:chOff x="-2" y="8"/>
            <a:chExt cx="5762" cy="1784"/>
          </a:xfrm>
        </p:grpSpPr>
        <p:sp>
          <p:nvSpPr>
            <p:cNvPr id="2095" name="Freeform 47"/>
            <p:cNvSpPr>
              <a:spLocks/>
            </p:cNvSpPr>
            <p:nvPr userDrawn="1"/>
          </p:nvSpPr>
          <p:spPr bwMode="gray">
            <a:xfrm>
              <a:off x="-2" y="126"/>
              <a:ext cx="5754" cy="1602"/>
            </a:xfrm>
            <a:custGeom>
              <a:avLst/>
              <a:gdLst>
                <a:gd name="T0" fmla="*/ 0 w 5754"/>
                <a:gd name="T1" fmla="*/ 0 h 1602"/>
                <a:gd name="T2" fmla="*/ 5754 w 5754"/>
                <a:gd name="T3" fmla="*/ 298 h 1602"/>
              </a:gdLst>
              <a:ahLst/>
              <a:cxnLst>
                <a:cxn ang="0">
                  <a:pos x="T0" y="T1"/>
                </a:cxn>
                <a:cxn ang="0">
                  <a:pos x="T2" y="T3"/>
                </a:cxn>
              </a:cxnLst>
              <a:rect l="0" t="0" r="r" b="b"/>
              <a:pathLst>
                <a:path w="5754" h="1602">
                  <a:moveTo>
                    <a:pt x="0" y="0"/>
                  </a:moveTo>
                  <a:cubicBezTo>
                    <a:pt x="2570" y="1602"/>
                    <a:pt x="5754" y="298"/>
                    <a:pt x="5754" y="298"/>
                  </a:cubicBezTo>
                </a:path>
              </a:pathLst>
            </a:custGeom>
            <a:noFill/>
            <a:ln w="12700">
              <a:solidFill>
                <a:srgbClr val="B2B2B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6" name="Freeform 48"/>
            <p:cNvSpPr>
              <a:spLocks/>
            </p:cNvSpPr>
            <p:nvPr userDrawn="1"/>
          </p:nvSpPr>
          <p:spPr bwMode="gray">
            <a:xfrm>
              <a:off x="0" y="224"/>
              <a:ext cx="5752" cy="1568"/>
            </a:xfrm>
            <a:custGeom>
              <a:avLst/>
              <a:gdLst>
                <a:gd name="T0" fmla="*/ 0 w 5752"/>
                <a:gd name="T1" fmla="*/ 96 h 1568"/>
                <a:gd name="T2" fmla="*/ 5752 w 5752"/>
                <a:gd name="T3" fmla="*/ 0 h 1568"/>
              </a:gdLst>
              <a:ahLst/>
              <a:cxnLst>
                <a:cxn ang="0">
                  <a:pos x="T0" y="T1"/>
                </a:cxn>
                <a:cxn ang="0">
                  <a:pos x="T2" y="T3"/>
                </a:cxn>
              </a:cxnLst>
              <a:rect l="0" t="0" r="r" b="b"/>
              <a:pathLst>
                <a:path w="5752" h="1568">
                  <a:moveTo>
                    <a:pt x="0" y="96"/>
                  </a:moveTo>
                  <a:cubicBezTo>
                    <a:pt x="3072" y="1568"/>
                    <a:pt x="5752" y="0"/>
                    <a:pt x="5752" y="0"/>
                  </a:cubicBezTo>
                </a:path>
              </a:pathLst>
            </a:custGeom>
            <a:noFill/>
            <a:ln w="12700">
              <a:solidFill>
                <a:srgbClr val="D85A5A">
                  <a:alpha val="50000"/>
                </a:srgb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7" name="Freeform 49"/>
            <p:cNvSpPr>
              <a:spLocks/>
            </p:cNvSpPr>
            <p:nvPr userDrawn="1"/>
          </p:nvSpPr>
          <p:spPr bwMode="gray">
            <a:xfrm>
              <a:off x="0" y="8"/>
              <a:ext cx="5472" cy="1656"/>
            </a:xfrm>
            <a:custGeom>
              <a:avLst/>
              <a:gdLst>
                <a:gd name="T0" fmla="*/ 0 w 5472"/>
                <a:gd name="T1" fmla="*/ 420 h 1656"/>
                <a:gd name="T2" fmla="*/ 5472 w 5472"/>
                <a:gd name="T3" fmla="*/ 0 h 1656"/>
              </a:gdLst>
              <a:ahLst/>
              <a:cxnLst>
                <a:cxn ang="0">
                  <a:pos x="T0" y="T1"/>
                </a:cxn>
                <a:cxn ang="0">
                  <a:pos x="T2" y="T3"/>
                </a:cxn>
              </a:cxnLst>
              <a:rect l="0" t="0" r="r" b="b"/>
              <a:pathLst>
                <a:path w="5472" h="1656">
                  <a:moveTo>
                    <a:pt x="0" y="420"/>
                  </a:moveTo>
                  <a:cubicBezTo>
                    <a:pt x="3600" y="1656"/>
                    <a:pt x="5472" y="0"/>
                    <a:pt x="5472" y="0"/>
                  </a:cubicBezTo>
                </a:path>
              </a:pathLst>
            </a:custGeom>
            <a:noFill/>
            <a:ln w="12700">
              <a:solidFill>
                <a:srgbClr val="FEA300">
                  <a:alpha val="39999"/>
                </a:srgb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8" name="Freeform 50"/>
            <p:cNvSpPr>
              <a:spLocks/>
            </p:cNvSpPr>
            <p:nvPr userDrawn="1"/>
          </p:nvSpPr>
          <p:spPr bwMode="gray">
            <a:xfrm>
              <a:off x="0" y="88"/>
              <a:ext cx="5760" cy="1504"/>
            </a:xfrm>
            <a:custGeom>
              <a:avLst/>
              <a:gdLst>
                <a:gd name="T0" fmla="*/ 0 w 5760"/>
                <a:gd name="T1" fmla="*/ 704 h 1504"/>
                <a:gd name="T2" fmla="*/ 5760 w 5760"/>
                <a:gd name="T3" fmla="*/ 0 h 1504"/>
              </a:gdLst>
              <a:ahLst/>
              <a:cxnLst>
                <a:cxn ang="0">
                  <a:pos x="T0" y="T1"/>
                </a:cxn>
                <a:cxn ang="0">
                  <a:pos x="T2" y="T3"/>
                </a:cxn>
              </a:cxnLst>
              <a:rect l="0" t="0" r="r" b="b"/>
              <a:pathLst>
                <a:path w="5760" h="1504">
                  <a:moveTo>
                    <a:pt x="0" y="704"/>
                  </a:moveTo>
                  <a:cubicBezTo>
                    <a:pt x="3760" y="1504"/>
                    <a:pt x="5760" y="0"/>
                    <a:pt x="5760" y="0"/>
                  </a:cubicBezTo>
                </a:path>
              </a:pathLst>
            </a:custGeom>
            <a:noFill/>
            <a:ln w="12700" cap="flat" cmpd="sng">
              <a:solidFill>
                <a:schemeClr val="accent1">
                  <a:alpha val="7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99" name="Group 51"/>
          <p:cNvGrpSpPr>
            <a:grpSpLocks/>
          </p:cNvGrpSpPr>
          <p:nvPr/>
        </p:nvGrpSpPr>
        <p:grpSpPr bwMode="auto">
          <a:xfrm>
            <a:off x="76200" y="304800"/>
            <a:ext cx="868363" cy="819150"/>
            <a:chOff x="3743" y="402"/>
            <a:chExt cx="547" cy="516"/>
          </a:xfrm>
        </p:grpSpPr>
        <p:sp>
          <p:nvSpPr>
            <p:cNvPr id="2100" name="Oval 52"/>
            <p:cNvSpPr>
              <a:spLocks noChangeArrowheads="1"/>
            </p:cNvSpPr>
            <p:nvPr/>
          </p:nvSpPr>
          <p:spPr bwMode="gray">
            <a:xfrm>
              <a:off x="3757" y="417"/>
              <a:ext cx="515" cy="501"/>
            </a:xfrm>
            <a:prstGeom prst="ellipse">
              <a:avLst/>
            </a:prstGeom>
            <a:noFill/>
            <a:ln w="9525">
              <a:solidFill>
                <a:schemeClr val="accent2">
                  <a:alpha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1" name="Oval 53"/>
            <p:cNvSpPr>
              <a:spLocks noChangeArrowheads="1"/>
            </p:cNvSpPr>
            <p:nvPr/>
          </p:nvSpPr>
          <p:spPr bwMode="gray">
            <a:xfrm>
              <a:off x="3743" y="402"/>
              <a:ext cx="511" cy="503"/>
            </a:xfrm>
            <a:prstGeom prst="ellipse">
              <a:avLst/>
            </a:prstGeom>
            <a:noFill/>
            <a:ln w="9525">
              <a:solidFill>
                <a:schemeClr val="accent1">
                  <a:alpha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2" name="Oval 54"/>
            <p:cNvSpPr>
              <a:spLocks noChangeArrowheads="1"/>
            </p:cNvSpPr>
            <p:nvPr/>
          </p:nvSpPr>
          <p:spPr bwMode="gray">
            <a:xfrm>
              <a:off x="3784" y="402"/>
              <a:ext cx="489" cy="501"/>
            </a:xfrm>
            <a:prstGeom prst="ellipse">
              <a:avLst/>
            </a:prstGeom>
            <a:noFill/>
            <a:ln w="9525">
              <a:solidFill>
                <a:schemeClr val="accent2">
                  <a:alpha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3" name="Oval 55"/>
            <p:cNvSpPr>
              <a:spLocks noChangeArrowheads="1"/>
            </p:cNvSpPr>
            <p:nvPr/>
          </p:nvSpPr>
          <p:spPr bwMode="gray">
            <a:xfrm>
              <a:off x="3780" y="430"/>
              <a:ext cx="510" cy="486"/>
            </a:xfrm>
            <a:prstGeom prst="ellipse">
              <a:avLst/>
            </a:prstGeom>
            <a:noFill/>
            <a:ln w="9525">
              <a:solidFill>
                <a:schemeClr val="accent1">
                  <a:alpha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4" name="Group 56"/>
          <p:cNvGrpSpPr>
            <a:grpSpLocks/>
          </p:cNvGrpSpPr>
          <p:nvPr/>
        </p:nvGrpSpPr>
        <p:grpSpPr bwMode="auto">
          <a:xfrm>
            <a:off x="755650" y="330200"/>
            <a:ext cx="388938" cy="388938"/>
            <a:chOff x="4171" y="418"/>
            <a:chExt cx="245" cy="245"/>
          </a:xfrm>
        </p:grpSpPr>
        <p:sp>
          <p:nvSpPr>
            <p:cNvPr id="2105" name="Oval 57"/>
            <p:cNvSpPr>
              <a:spLocks noChangeArrowheads="1"/>
            </p:cNvSpPr>
            <p:nvPr/>
          </p:nvSpPr>
          <p:spPr bwMode="gray">
            <a:xfrm>
              <a:off x="4182" y="432"/>
              <a:ext cx="234" cy="228"/>
            </a:xfrm>
            <a:prstGeom prst="ellipse">
              <a:avLst/>
            </a:prstGeom>
            <a:noFill/>
            <a:ln w="6350">
              <a:solidFill>
                <a:schemeClr val="hlink">
                  <a:alpha val="7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6" name="Oval 58"/>
            <p:cNvSpPr>
              <a:spLocks noChangeArrowheads="1"/>
            </p:cNvSpPr>
            <p:nvPr/>
          </p:nvSpPr>
          <p:spPr bwMode="gray">
            <a:xfrm>
              <a:off x="4180" y="435"/>
              <a:ext cx="232" cy="228"/>
            </a:xfrm>
            <a:prstGeom prst="ellipse">
              <a:avLst/>
            </a:prstGeom>
            <a:noFill/>
            <a:ln w="635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7" name="Oval 59"/>
            <p:cNvSpPr>
              <a:spLocks noChangeArrowheads="1"/>
            </p:cNvSpPr>
            <p:nvPr/>
          </p:nvSpPr>
          <p:spPr bwMode="gray">
            <a:xfrm>
              <a:off x="4171" y="429"/>
              <a:ext cx="222" cy="227"/>
            </a:xfrm>
            <a:prstGeom prst="ellipse">
              <a:avLst/>
            </a:prstGeom>
            <a:noFill/>
            <a:ln w="63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8" name="Oval 60"/>
            <p:cNvSpPr>
              <a:spLocks noChangeArrowheads="1"/>
            </p:cNvSpPr>
            <p:nvPr/>
          </p:nvSpPr>
          <p:spPr bwMode="gray">
            <a:xfrm>
              <a:off x="4176" y="418"/>
              <a:ext cx="232" cy="221"/>
            </a:xfrm>
            <a:prstGeom prst="ellipse">
              <a:avLst/>
            </a:prstGeom>
            <a:noFill/>
            <a:ln w="6350">
              <a:solidFill>
                <a:schemeClr val="folHlink">
                  <a:alpha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9" name="Group 61"/>
          <p:cNvGrpSpPr>
            <a:grpSpLocks/>
          </p:cNvGrpSpPr>
          <p:nvPr/>
        </p:nvGrpSpPr>
        <p:grpSpPr bwMode="auto">
          <a:xfrm>
            <a:off x="6781800" y="25400"/>
            <a:ext cx="2044700" cy="1189038"/>
            <a:chOff x="4097" y="16"/>
            <a:chExt cx="1463" cy="851"/>
          </a:xfrm>
        </p:grpSpPr>
        <p:grpSp>
          <p:nvGrpSpPr>
            <p:cNvPr id="2110" name="Group 62"/>
            <p:cNvGrpSpPr>
              <a:grpSpLocks/>
            </p:cNvGrpSpPr>
            <p:nvPr userDrawn="1"/>
          </p:nvGrpSpPr>
          <p:grpSpPr bwMode="auto">
            <a:xfrm>
              <a:off x="4097" y="384"/>
              <a:ext cx="283" cy="323"/>
              <a:chOff x="4124" y="164"/>
              <a:chExt cx="367" cy="419"/>
            </a:xfrm>
          </p:grpSpPr>
          <p:sp>
            <p:nvSpPr>
              <p:cNvPr id="2111" name="Freeform 63"/>
              <p:cNvSpPr>
                <a:spLocks/>
              </p:cNvSpPr>
              <p:nvPr/>
            </p:nvSpPr>
            <p:spPr bwMode="gray">
              <a:xfrm rot="8507338">
                <a:off x="4249" y="326"/>
                <a:ext cx="178" cy="257"/>
              </a:xfrm>
              <a:custGeom>
                <a:avLst/>
                <a:gdLst>
                  <a:gd name="T0" fmla="*/ 322 w 322"/>
                  <a:gd name="T1" fmla="*/ 0 h 462"/>
                  <a:gd name="T2" fmla="*/ 107 w 322"/>
                  <a:gd name="T3" fmla="*/ 462 h 462"/>
                </a:gdLst>
                <a:ahLst/>
                <a:cxnLst>
                  <a:cxn ang="0">
                    <a:pos x="T0" y="T1"/>
                  </a:cxn>
                  <a:cxn ang="0">
                    <a:pos x="T2" y="T3"/>
                  </a:cxn>
                </a:cxnLst>
                <a:rect l="0" t="0" r="r" b="b"/>
                <a:pathLst>
                  <a:path w="322" h="462">
                    <a:moveTo>
                      <a:pt x="322" y="0"/>
                    </a:moveTo>
                    <a:cubicBezTo>
                      <a:pt x="0" y="177"/>
                      <a:pt x="107" y="462"/>
                      <a:pt x="107" y="462"/>
                    </a:cubicBezTo>
                  </a:path>
                </a:pathLst>
              </a:custGeom>
              <a:noFill/>
              <a:ln w="19050" cap="flat" cmpd="sng">
                <a:solidFill>
                  <a:schemeClr val="accent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2" name="Freeform 64"/>
              <p:cNvSpPr>
                <a:spLocks/>
              </p:cNvSpPr>
              <p:nvPr/>
            </p:nvSpPr>
            <p:spPr bwMode="gray">
              <a:xfrm rot="29587874">
                <a:off x="4368" y="395"/>
                <a:ext cx="128" cy="119"/>
              </a:xfrm>
              <a:custGeom>
                <a:avLst/>
                <a:gdLst>
                  <a:gd name="T0" fmla="*/ 159 w 159"/>
                  <a:gd name="T1" fmla="*/ 89 h 148"/>
                  <a:gd name="T2" fmla="*/ 0 w 159"/>
                  <a:gd name="T3" fmla="*/ 59 h 148"/>
                  <a:gd name="T4" fmla="*/ 159 w 159"/>
                  <a:gd name="T5" fmla="*/ 89 h 148"/>
                </a:gdLst>
                <a:ahLst/>
                <a:cxnLst>
                  <a:cxn ang="0">
                    <a:pos x="T0" y="T1"/>
                  </a:cxn>
                  <a:cxn ang="0">
                    <a:pos x="T2" y="T3"/>
                  </a:cxn>
                  <a:cxn ang="0">
                    <a:pos x="T4" y="T5"/>
                  </a:cxn>
                </a:cxnLst>
                <a:rect l="0" t="0" r="r" b="b"/>
                <a:pathLst>
                  <a:path w="159" h="148">
                    <a:moveTo>
                      <a:pt x="159" y="89"/>
                    </a:moveTo>
                    <a:cubicBezTo>
                      <a:pt x="75" y="0"/>
                      <a:pt x="0" y="59"/>
                      <a:pt x="0" y="59"/>
                    </a:cubicBezTo>
                    <a:cubicBezTo>
                      <a:pt x="48" y="148"/>
                      <a:pt x="159" y="89"/>
                      <a:pt x="159" y="8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3" name="Freeform 65"/>
              <p:cNvSpPr>
                <a:spLocks/>
              </p:cNvSpPr>
              <p:nvPr/>
            </p:nvSpPr>
            <p:spPr bwMode="gray">
              <a:xfrm rot="3107338" flipV="1">
                <a:off x="4123" y="165"/>
                <a:ext cx="310" cy="307"/>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accent2"/>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14" name="Freeform 66"/>
            <p:cNvSpPr>
              <a:spLocks/>
            </p:cNvSpPr>
            <p:nvPr userDrawn="1"/>
          </p:nvSpPr>
          <p:spPr bwMode="gray">
            <a:xfrm rot="8278231" flipH="1" flipV="1">
              <a:off x="5243" y="93"/>
              <a:ext cx="53" cy="128"/>
            </a:xfrm>
            <a:custGeom>
              <a:avLst/>
              <a:gdLst>
                <a:gd name="T0" fmla="*/ 3 w 114"/>
                <a:gd name="T1" fmla="*/ 192 h 270"/>
                <a:gd name="T2" fmla="*/ 114 w 114"/>
                <a:gd name="T3" fmla="*/ 0 h 270"/>
                <a:gd name="T4" fmla="*/ 3 w 114"/>
                <a:gd name="T5" fmla="*/ 192 h 270"/>
              </a:gdLst>
              <a:ahLst/>
              <a:cxnLst>
                <a:cxn ang="0">
                  <a:pos x="T0" y="T1"/>
                </a:cxn>
                <a:cxn ang="0">
                  <a:pos x="T2" y="T3"/>
                </a:cxn>
                <a:cxn ang="0">
                  <a:pos x="T4" y="T5"/>
                </a:cxn>
              </a:cxnLst>
              <a:rect l="0" t="0" r="r" b="b"/>
              <a:pathLst>
                <a:path w="114" h="270">
                  <a:moveTo>
                    <a:pt x="3" y="192"/>
                  </a:moveTo>
                  <a:cubicBezTo>
                    <a:pt x="0" y="23"/>
                    <a:pt x="114" y="0"/>
                    <a:pt x="114" y="0"/>
                  </a:cubicBezTo>
                  <a:cubicBezTo>
                    <a:pt x="104" y="270"/>
                    <a:pt x="3" y="192"/>
                    <a:pt x="3" y="192"/>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5" name="Freeform 67"/>
            <p:cNvSpPr>
              <a:spLocks/>
            </p:cNvSpPr>
            <p:nvPr userDrawn="1"/>
          </p:nvSpPr>
          <p:spPr bwMode="gray">
            <a:xfrm rot="8278231" flipH="1" flipV="1">
              <a:off x="5183" y="199"/>
              <a:ext cx="115" cy="114"/>
            </a:xfrm>
            <a:custGeom>
              <a:avLst/>
              <a:gdLst>
                <a:gd name="T0" fmla="*/ 219 w 219"/>
                <a:gd name="T1" fmla="*/ 129 h 218"/>
                <a:gd name="T2" fmla="*/ 0 w 219"/>
                <a:gd name="T3" fmla="*/ 21 h 218"/>
                <a:gd name="T4" fmla="*/ 219 w 219"/>
                <a:gd name="T5" fmla="*/ 129 h 218"/>
              </a:gdLst>
              <a:ahLst/>
              <a:cxnLst>
                <a:cxn ang="0">
                  <a:pos x="T0" y="T1"/>
                </a:cxn>
                <a:cxn ang="0">
                  <a:pos x="T2" y="T3"/>
                </a:cxn>
                <a:cxn ang="0">
                  <a:pos x="T4" y="T5"/>
                </a:cxn>
              </a:cxnLst>
              <a:rect l="0" t="0" r="r" b="b"/>
              <a:pathLst>
                <a:path w="219" h="218">
                  <a:moveTo>
                    <a:pt x="219" y="129"/>
                  </a:moveTo>
                  <a:cubicBezTo>
                    <a:pt x="217" y="0"/>
                    <a:pt x="0" y="21"/>
                    <a:pt x="0" y="21"/>
                  </a:cubicBezTo>
                  <a:cubicBezTo>
                    <a:pt x="112" y="218"/>
                    <a:pt x="219" y="129"/>
                    <a:pt x="219" y="12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16" name="Group 68"/>
            <p:cNvGrpSpPr>
              <a:grpSpLocks/>
            </p:cNvGrpSpPr>
            <p:nvPr userDrawn="1"/>
          </p:nvGrpSpPr>
          <p:grpSpPr bwMode="auto">
            <a:xfrm rot="2878231" flipH="1">
              <a:off x="4702" y="10"/>
              <a:ext cx="667" cy="1048"/>
              <a:chOff x="92" y="923"/>
              <a:chExt cx="1243" cy="1955"/>
            </a:xfrm>
          </p:grpSpPr>
          <p:sp>
            <p:nvSpPr>
              <p:cNvPr id="2117" name="Freeform 69"/>
              <p:cNvSpPr>
                <a:spLocks/>
              </p:cNvSpPr>
              <p:nvPr/>
            </p:nvSpPr>
            <p:spPr bwMode="gray">
              <a:xfrm rot="16200000" flipV="1">
                <a:off x="-332" y="1405"/>
                <a:ext cx="1897" cy="1050"/>
              </a:xfrm>
              <a:custGeom>
                <a:avLst/>
                <a:gdLst>
                  <a:gd name="T0" fmla="*/ 1815 w 1815"/>
                  <a:gd name="T1" fmla="*/ 1198 h 1198"/>
                  <a:gd name="T2" fmla="*/ 1072 w 1815"/>
                  <a:gd name="T3" fmla="*/ 796 h 1198"/>
                  <a:gd name="T4" fmla="*/ 568 w 1815"/>
                  <a:gd name="T5" fmla="*/ 188 h 1198"/>
                  <a:gd name="T6" fmla="*/ 0 w 1815"/>
                  <a:gd name="T7" fmla="*/ 0 h 1198"/>
                </a:gdLst>
                <a:ahLst/>
                <a:cxnLst>
                  <a:cxn ang="0">
                    <a:pos x="T0" y="T1"/>
                  </a:cxn>
                  <a:cxn ang="0">
                    <a:pos x="T2" y="T3"/>
                  </a:cxn>
                  <a:cxn ang="0">
                    <a:pos x="T4" y="T5"/>
                  </a:cxn>
                  <a:cxn ang="0">
                    <a:pos x="T6" y="T7"/>
                  </a:cxn>
                </a:cxnLst>
                <a:rect l="0" t="0" r="r" b="b"/>
                <a:pathLst>
                  <a:path w="1815" h="1198">
                    <a:moveTo>
                      <a:pt x="1815" y="1198"/>
                    </a:moveTo>
                    <a:cubicBezTo>
                      <a:pt x="1680" y="700"/>
                      <a:pt x="1356" y="980"/>
                      <a:pt x="1072" y="796"/>
                    </a:cubicBezTo>
                    <a:cubicBezTo>
                      <a:pt x="788" y="612"/>
                      <a:pt x="836" y="360"/>
                      <a:pt x="568" y="188"/>
                    </a:cubicBezTo>
                    <a:cubicBezTo>
                      <a:pt x="300" y="16"/>
                      <a:pt x="152" y="152"/>
                      <a:pt x="0" y="0"/>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8" name="Freeform 70"/>
              <p:cNvSpPr>
                <a:spLocks/>
              </p:cNvSpPr>
              <p:nvPr/>
            </p:nvSpPr>
            <p:spPr bwMode="gray">
              <a:xfrm rot="15161121" flipV="1">
                <a:off x="364" y="847"/>
                <a:ext cx="246" cy="398"/>
              </a:xfrm>
              <a:custGeom>
                <a:avLst/>
                <a:gdLst>
                  <a:gd name="T0" fmla="*/ 120 w 237"/>
                  <a:gd name="T1" fmla="*/ 381 h 381"/>
                  <a:gd name="T2" fmla="*/ 133 w 237"/>
                  <a:gd name="T3" fmla="*/ 18 h 381"/>
                  <a:gd name="T4" fmla="*/ 234 w 237"/>
                  <a:gd name="T5" fmla="*/ 84 h 381"/>
                  <a:gd name="T6" fmla="*/ 171 w 237"/>
                  <a:gd name="T7" fmla="*/ 148 h 381"/>
                  <a:gd name="T8" fmla="*/ 171 w 237"/>
                  <a:gd name="T9" fmla="*/ 84 h 381"/>
                </a:gdLst>
                <a:ahLst/>
                <a:cxnLst>
                  <a:cxn ang="0">
                    <a:pos x="T0" y="T1"/>
                  </a:cxn>
                  <a:cxn ang="0">
                    <a:pos x="T2" y="T3"/>
                  </a:cxn>
                  <a:cxn ang="0">
                    <a:pos x="T4" y="T5"/>
                  </a:cxn>
                  <a:cxn ang="0">
                    <a:pos x="T6" y="T7"/>
                  </a:cxn>
                  <a:cxn ang="0">
                    <a:pos x="T8" y="T9"/>
                  </a:cxn>
                </a:cxnLst>
                <a:rect l="0" t="0" r="r" b="b"/>
                <a:pathLst>
                  <a:path w="237" h="381">
                    <a:moveTo>
                      <a:pt x="120" y="381"/>
                    </a:moveTo>
                    <a:cubicBezTo>
                      <a:pt x="0" y="162"/>
                      <a:pt x="68" y="36"/>
                      <a:pt x="133" y="18"/>
                    </a:cubicBezTo>
                    <a:cubicBezTo>
                      <a:pt x="198" y="0"/>
                      <a:pt x="231" y="46"/>
                      <a:pt x="234" y="84"/>
                    </a:cubicBezTo>
                    <a:cubicBezTo>
                      <a:pt x="237" y="122"/>
                      <a:pt x="195" y="167"/>
                      <a:pt x="171" y="148"/>
                    </a:cubicBezTo>
                    <a:cubicBezTo>
                      <a:pt x="147" y="129"/>
                      <a:pt x="154" y="99"/>
                      <a:pt x="171" y="84"/>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9" name="Freeform 71"/>
              <p:cNvSpPr>
                <a:spLocks/>
              </p:cNvSpPr>
              <p:nvPr/>
            </p:nvSpPr>
            <p:spPr bwMode="gray">
              <a:xfrm rot="16200000" flipV="1">
                <a:off x="534" y="795"/>
                <a:ext cx="315" cy="787"/>
              </a:xfrm>
              <a:custGeom>
                <a:avLst/>
                <a:gdLst>
                  <a:gd name="T0" fmla="*/ 227 w 302"/>
                  <a:gd name="T1" fmla="*/ 754 h 754"/>
                  <a:gd name="T2" fmla="*/ 74 w 302"/>
                  <a:gd name="T3" fmla="*/ 0 h 754"/>
                </a:gdLst>
                <a:ahLst/>
                <a:cxnLst>
                  <a:cxn ang="0">
                    <a:pos x="T0" y="T1"/>
                  </a:cxn>
                  <a:cxn ang="0">
                    <a:pos x="T2" y="T3"/>
                  </a:cxn>
                </a:cxnLst>
                <a:rect l="0" t="0" r="r" b="b"/>
                <a:pathLst>
                  <a:path w="302" h="754">
                    <a:moveTo>
                      <a:pt x="227" y="754"/>
                    </a:moveTo>
                    <a:cubicBezTo>
                      <a:pt x="0" y="456"/>
                      <a:pt x="302" y="232"/>
                      <a:pt x="74" y="0"/>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0" name="Freeform 72"/>
              <p:cNvSpPr>
                <a:spLocks/>
              </p:cNvSpPr>
              <p:nvPr/>
            </p:nvSpPr>
            <p:spPr bwMode="gray">
              <a:xfrm rot="16200000" flipV="1">
                <a:off x="1092" y="2408"/>
                <a:ext cx="195" cy="290"/>
              </a:xfrm>
              <a:custGeom>
                <a:avLst/>
                <a:gdLst>
                  <a:gd name="T0" fmla="*/ 186 w 186"/>
                  <a:gd name="T1" fmla="*/ 278 h 278"/>
                  <a:gd name="T2" fmla="*/ 60 w 186"/>
                  <a:gd name="T3" fmla="*/ 0 h 278"/>
                </a:gdLst>
                <a:ahLst/>
                <a:cxnLst>
                  <a:cxn ang="0">
                    <a:pos x="T0" y="T1"/>
                  </a:cxn>
                  <a:cxn ang="0">
                    <a:pos x="T2" y="T3"/>
                  </a:cxn>
                </a:cxnLst>
                <a:rect l="0" t="0" r="r" b="b"/>
                <a:pathLst>
                  <a:path w="186" h="278">
                    <a:moveTo>
                      <a:pt x="186" y="278"/>
                    </a:moveTo>
                    <a:cubicBezTo>
                      <a:pt x="0" y="188"/>
                      <a:pt x="64" y="0"/>
                      <a:pt x="60" y="0"/>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21" name="Oval 73"/>
            <p:cNvSpPr>
              <a:spLocks noChangeArrowheads="1"/>
            </p:cNvSpPr>
            <p:nvPr userDrawn="1"/>
          </p:nvSpPr>
          <p:spPr bwMode="gray">
            <a:xfrm rot="8025667" flipH="1" flipV="1">
              <a:off x="4515" y="449"/>
              <a:ext cx="78" cy="4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2" name="Oval 74"/>
            <p:cNvSpPr>
              <a:spLocks noChangeArrowheads="1"/>
            </p:cNvSpPr>
            <p:nvPr userDrawn="1"/>
          </p:nvSpPr>
          <p:spPr bwMode="gray">
            <a:xfrm rot="22121898" flipH="1" flipV="1">
              <a:off x="5088" y="104"/>
              <a:ext cx="72"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3" name="Freeform 75"/>
            <p:cNvSpPr>
              <a:spLocks/>
            </p:cNvSpPr>
            <p:nvPr userDrawn="1"/>
          </p:nvSpPr>
          <p:spPr bwMode="gray">
            <a:xfrm rot="8278231" flipH="1" flipV="1">
              <a:off x="4798" y="402"/>
              <a:ext cx="300" cy="297"/>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accent2"/>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4" name="Freeform 76"/>
            <p:cNvSpPr>
              <a:spLocks/>
            </p:cNvSpPr>
            <p:nvPr userDrawn="1"/>
          </p:nvSpPr>
          <p:spPr bwMode="gray">
            <a:xfrm rot="8278231" flipH="1" flipV="1">
              <a:off x="4859" y="462"/>
              <a:ext cx="175" cy="174"/>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bg1"/>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5" name="Freeform 77"/>
            <p:cNvSpPr>
              <a:spLocks/>
            </p:cNvSpPr>
            <p:nvPr userDrawn="1"/>
          </p:nvSpPr>
          <p:spPr bwMode="gray">
            <a:xfrm rot="5708321">
              <a:off x="4869" y="73"/>
              <a:ext cx="288" cy="528"/>
            </a:xfrm>
            <a:custGeom>
              <a:avLst/>
              <a:gdLst>
                <a:gd name="T0" fmla="*/ 322 w 322"/>
                <a:gd name="T1" fmla="*/ 0 h 462"/>
                <a:gd name="T2" fmla="*/ 107 w 322"/>
                <a:gd name="T3" fmla="*/ 462 h 462"/>
              </a:gdLst>
              <a:ahLst/>
              <a:cxnLst>
                <a:cxn ang="0">
                  <a:pos x="T0" y="T1"/>
                </a:cxn>
                <a:cxn ang="0">
                  <a:pos x="T2" y="T3"/>
                </a:cxn>
              </a:cxnLst>
              <a:rect l="0" t="0" r="r" b="b"/>
              <a:pathLst>
                <a:path w="322" h="462">
                  <a:moveTo>
                    <a:pt x="322" y="0"/>
                  </a:moveTo>
                  <a:cubicBezTo>
                    <a:pt x="0" y="177"/>
                    <a:pt x="107" y="462"/>
                    <a:pt x="107" y="462"/>
                  </a:cubicBezTo>
                </a:path>
              </a:pathLst>
            </a:custGeom>
            <a:noFill/>
            <a:ln w="19050" cap="flat" cmpd="sng">
              <a:solidFill>
                <a:schemeClr val="accent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6" name="Freeform 78"/>
            <p:cNvSpPr>
              <a:spLocks/>
            </p:cNvSpPr>
            <p:nvPr userDrawn="1"/>
          </p:nvSpPr>
          <p:spPr bwMode="gray">
            <a:xfrm rot="3894102" flipV="1">
              <a:off x="4558" y="18"/>
              <a:ext cx="422" cy="418"/>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accent2"/>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7" name="Freeform 79"/>
            <p:cNvSpPr>
              <a:spLocks/>
            </p:cNvSpPr>
            <p:nvPr userDrawn="1"/>
          </p:nvSpPr>
          <p:spPr bwMode="gray">
            <a:xfrm rot="1716658" flipV="1">
              <a:off x="5040" y="576"/>
              <a:ext cx="229" cy="278"/>
            </a:xfrm>
            <a:custGeom>
              <a:avLst/>
              <a:gdLst>
                <a:gd name="T0" fmla="*/ 120 w 237"/>
                <a:gd name="T1" fmla="*/ 381 h 381"/>
                <a:gd name="T2" fmla="*/ 133 w 237"/>
                <a:gd name="T3" fmla="*/ 18 h 381"/>
                <a:gd name="T4" fmla="*/ 234 w 237"/>
                <a:gd name="T5" fmla="*/ 84 h 381"/>
                <a:gd name="T6" fmla="*/ 171 w 237"/>
                <a:gd name="T7" fmla="*/ 148 h 381"/>
                <a:gd name="T8" fmla="*/ 171 w 237"/>
                <a:gd name="T9" fmla="*/ 84 h 381"/>
              </a:gdLst>
              <a:ahLst/>
              <a:cxnLst>
                <a:cxn ang="0">
                  <a:pos x="T0" y="T1"/>
                </a:cxn>
                <a:cxn ang="0">
                  <a:pos x="T2" y="T3"/>
                </a:cxn>
                <a:cxn ang="0">
                  <a:pos x="T4" y="T5"/>
                </a:cxn>
                <a:cxn ang="0">
                  <a:pos x="T6" y="T7"/>
                </a:cxn>
                <a:cxn ang="0">
                  <a:pos x="T8" y="T9"/>
                </a:cxn>
              </a:cxnLst>
              <a:rect l="0" t="0" r="r" b="b"/>
              <a:pathLst>
                <a:path w="237" h="381">
                  <a:moveTo>
                    <a:pt x="120" y="381"/>
                  </a:moveTo>
                  <a:cubicBezTo>
                    <a:pt x="0" y="162"/>
                    <a:pt x="68" y="36"/>
                    <a:pt x="133" y="18"/>
                  </a:cubicBezTo>
                  <a:cubicBezTo>
                    <a:pt x="198" y="0"/>
                    <a:pt x="231" y="46"/>
                    <a:pt x="234" y="84"/>
                  </a:cubicBezTo>
                  <a:cubicBezTo>
                    <a:pt x="237" y="122"/>
                    <a:pt x="195" y="167"/>
                    <a:pt x="171" y="148"/>
                  </a:cubicBezTo>
                  <a:cubicBezTo>
                    <a:pt x="147" y="129"/>
                    <a:pt x="154" y="99"/>
                    <a:pt x="171" y="84"/>
                  </a:cubicBezTo>
                </a:path>
              </a:pathLst>
            </a:custGeom>
            <a:noFill/>
            <a:ln w="19050" cap="flat" cmpd="sng">
              <a:solidFill>
                <a:schemeClr val="accent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8" name="Freeform 80"/>
            <p:cNvSpPr>
              <a:spLocks/>
            </p:cNvSpPr>
            <p:nvPr userDrawn="1"/>
          </p:nvSpPr>
          <p:spPr bwMode="gray">
            <a:xfrm rot="5893279" flipH="1">
              <a:off x="5300" y="494"/>
              <a:ext cx="145" cy="135"/>
            </a:xfrm>
            <a:custGeom>
              <a:avLst/>
              <a:gdLst>
                <a:gd name="T0" fmla="*/ 159 w 159"/>
                <a:gd name="T1" fmla="*/ 89 h 148"/>
                <a:gd name="T2" fmla="*/ 0 w 159"/>
                <a:gd name="T3" fmla="*/ 59 h 148"/>
                <a:gd name="T4" fmla="*/ 159 w 159"/>
                <a:gd name="T5" fmla="*/ 89 h 148"/>
              </a:gdLst>
              <a:ahLst/>
              <a:cxnLst>
                <a:cxn ang="0">
                  <a:pos x="T0" y="T1"/>
                </a:cxn>
                <a:cxn ang="0">
                  <a:pos x="T2" y="T3"/>
                </a:cxn>
                <a:cxn ang="0">
                  <a:pos x="T4" y="T5"/>
                </a:cxn>
              </a:cxnLst>
              <a:rect l="0" t="0" r="r" b="b"/>
              <a:pathLst>
                <a:path w="159" h="148">
                  <a:moveTo>
                    <a:pt x="159" y="89"/>
                  </a:moveTo>
                  <a:cubicBezTo>
                    <a:pt x="75" y="0"/>
                    <a:pt x="0" y="59"/>
                    <a:pt x="0" y="59"/>
                  </a:cubicBezTo>
                  <a:cubicBezTo>
                    <a:pt x="48" y="148"/>
                    <a:pt x="159" y="89"/>
                    <a:pt x="159" y="8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29" name="Rectangle 81"/>
          <p:cNvSpPr>
            <a:spLocks noGrp="1" noChangeArrowheads="1"/>
          </p:cNvSpPr>
          <p:nvPr>
            <p:ph type="title"/>
          </p:nvPr>
        </p:nvSpPr>
        <p:spPr bwMode="auto">
          <a:xfrm>
            <a:off x="457200" y="152400"/>
            <a:ext cx="82296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30" name="Rectangle 82"/>
          <p:cNvSpPr>
            <a:spLocks noGrp="1" noChangeArrowheads="1"/>
          </p:cNvSpPr>
          <p:nvPr>
            <p:ph type="body" idx="1"/>
          </p:nvPr>
        </p:nvSpPr>
        <p:spPr bwMode="gray">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31" name="Rectangle 83"/>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2BA6E4B-27BC-4B67-81F1-045BB7DA325B}" type="datetimeFigureOut">
              <a:rPr lang="en-US"/>
              <a:pPr/>
              <a:t>2/20/2019</a:t>
            </a:fld>
            <a:endParaRPr lang="en-US"/>
          </a:p>
        </p:txBody>
      </p:sp>
      <p:sp>
        <p:nvSpPr>
          <p:cNvPr id="2132" name="Rectangle 84"/>
          <p:cNvSpPr>
            <a:spLocks noGrp="1" noChangeArrowheads="1"/>
          </p:cNvSpPr>
          <p:nvPr>
            <p:ph type="ftr" sz="quarter" idx="3"/>
          </p:nvPr>
        </p:nvSpPr>
        <p:spPr bwMode="gray">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133" name="Rectangle 85"/>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32AD65C-E41B-451F-9EB5-3C6A64C1894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 id="2147483674"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rtl="0" eaLnBrk="1" fontAlgn="base" hangingPunct="1">
        <a:spcBef>
          <a:spcPct val="0"/>
        </a:spcBef>
        <a:spcAft>
          <a:spcPct val="0"/>
        </a:spcAft>
        <a:defRPr sz="3800" b="1">
          <a:solidFill>
            <a:schemeClr val="tx2"/>
          </a:solidFill>
          <a:latin typeface="+mj-lt"/>
          <a:ea typeface="+mj-ea"/>
          <a:cs typeface="+mj-cs"/>
        </a:defRPr>
      </a:lvl1pPr>
      <a:lvl2pPr algn="ctr" rtl="0" eaLnBrk="1" fontAlgn="base" hangingPunct="1">
        <a:spcBef>
          <a:spcPct val="0"/>
        </a:spcBef>
        <a:spcAft>
          <a:spcPct val="0"/>
        </a:spcAft>
        <a:defRPr sz="3800" b="1">
          <a:solidFill>
            <a:schemeClr val="tx2"/>
          </a:solidFill>
          <a:latin typeface="Times New Roman" pitchFamily="18" charset="0"/>
        </a:defRPr>
      </a:lvl2pPr>
      <a:lvl3pPr algn="ctr" rtl="0" eaLnBrk="1" fontAlgn="base" hangingPunct="1">
        <a:spcBef>
          <a:spcPct val="0"/>
        </a:spcBef>
        <a:spcAft>
          <a:spcPct val="0"/>
        </a:spcAft>
        <a:defRPr sz="3800" b="1">
          <a:solidFill>
            <a:schemeClr val="tx2"/>
          </a:solidFill>
          <a:latin typeface="Times New Roman" pitchFamily="18" charset="0"/>
        </a:defRPr>
      </a:lvl3pPr>
      <a:lvl4pPr algn="ctr" rtl="0" eaLnBrk="1" fontAlgn="base" hangingPunct="1">
        <a:spcBef>
          <a:spcPct val="0"/>
        </a:spcBef>
        <a:spcAft>
          <a:spcPct val="0"/>
        </a:spcAft>
        <a:defRPr sz="3800" b="1">
          <a:solidFill>
            <a:schemeClr val="tx2"/>
          </a:solidFill>
          <a:latin typeface="Times New Roman" pitchFamily="18" charset="0"/>
        </a:defRPr>
      </a:lvl4pPr>
      <a:lvl5pPr algn="ctr" rtl="0" eaLnBrk="1" fontAlgn="base" hangingPunct="1">
        <a:spcBef>
          <a:spcPct val="0"/>
        </a:spcBef>
        <a:spcAft>
          <a:spcPct val="0"/>
        </a:spcAft>
        <a:defRPr sz="3800" b="1">
          <a:solidFill>
            <a:schemeClr val="tx2"/>
          </a:solidFill>
          <a:latin typeface="Times New Roman" pitchFamily="18" charset="0"/>
        </a:defRPr>
      </a:lvl5pPr>
      <a:lvl6pPr marL="457200" algn="ctr" rtl="0" eaLnBrk="1" fontAlgn="base" hangingPunct="1">
        <a:spcBef>
          <a:spcPct val="0"/>
        </a:spcBef>
        <a:spcAft>
          <a:spcPct val="0"/>
        </a:spcAft>
        <a:defRPr sz="3800" b="1">
          <a:solidFill>
            <a:schemeClr val="tx2"/>
          </a:solidFill>
          <a:latin typeface="Times New Roman" pitchFamily="18" charset="0"/>
        </a:defRPr>
      </a:lvl6pPr>
      <a:lvl7pPr marL="914400" algn="ctr" rtl="0" eaLnBrk="1" fontAlgn="base" hangingPunct="1">
        <a:spcBef>
          <a:spcPct val="0"/>
        </a:spcBef>
        <a:spcAft>
          <a:spcPct val="0"/>
        </a:spcAft>
        <a:defRPr sz="3800" b="1">
          <a:solidFill>
            <a:schemeClr val="tx2"/>
          </a:solidFill>
          <a:latin typeface="Times New Roman" pitchFamily="18" charset="0"/>
        </a:defRPr>
      </a:lvl7pPr>
      <a:lvl8pPr marL="1371600" algn="ctr" rtl="0" eaLnBrk="1" fontAlgn="base" hangingPunct="1">
        <a:spcBef>
          <a:spcPct val="0"/>
        </a:spcBef>
        <a:spcAft>
          <a:spcPct val="0"/>
        </a:spcAft>
        <a:defRPr sz="3800" b="1">
          <a:solidFill>
            <a:schemeClr val="tx2"/>
          </a:solidFill>
          <a:latin typeface="Times New Roman" pitchFamily="18" charset="0"/>
        </a:defRPr>
      </a:lvl8pPr>
      <a:lvl9pPr marL="1828800" algn="ctr" rtl="0" eaLnBrk="1" fontAlgn="base" hangingPunct="1">
        <a:spcBef>
          <a:spcPct val="0"/>
        </a:spcBef>
        <a:spcAft>
          <a:spcPct val="0"/>
        </a:spcAft>
        <a:defRPr sz="38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18.xml"/><Relationship Id="rId1" Type="http://schemas.openxmlformats.org/officeDocument/2006/relationships/slideLayout" Target="../slideLayouts/slideLayout6.xml"/><Relationship Id="rId5" Type="http://schemas.openxmlformats.org/officeDocument/2006/relationships/slide" Target="slide33.xml"/><Relationship Id="rId4" Type="http://schemas.openxmlformats.org/officeDocument/2006/relationships/slide" Target="slide24.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hyperlink" Target="http://du-lich.chudu24.com/f/d/090703/kate2-2.JPG?c=1&amp;w=450" TargetMode="External"/><Relationship Id="rId7"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CHÀO MỪNG QUÝ THẦY CÔ DẾN DỰ GIỜ</a:t>
            </a:r>
            <a:endParaRPr lang="vi-VN"/>
          </a:p>
        </p:txBody>
      </p:sp>
      <p:sp>
        <p:nvSpPr>
          <p:cNvPr id="3" name="Subtitle 2"/>
          <p:cNvSpPr>
            <a:spLocks noGrp="1"/>
          </p:cNvSpPr>
          <p:nvPr>
            <p:ph type="subTitle" idx="1"/>
          </p:nvPr>
        </p:nvSpPr>
        <p:spPr/>
        <p:txBody>
          <a:bodyPr/>
          <a:lstStyle/>
          <a:p>
            <a:endParaRPr lang="vi-VN"/>
          </a:p>
        </p:txBody>
      </p:sp>
    </p:spTree>
    <p:extLst>
      <p:ext uri="{BB962C8B-B14F-4D97-AF65-F5344CB8AC3E}">
        <p14:creationId xmlns:p14="http://schemas.microsoft.com/office/powerpoint/2010/main" val="2608800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9" name="Group 5"/>
          <p:cNvGrpSpPr>
            <a:grpSpLocks/>
          </p:cNvGrpSpPr>
          <p:nvPr/>
        </p:nvGrpSpPr>
        <p:grpSpPr bwMode="auto">
          <a:xfrm>
            <a:off x="3219184" y="2765673"/>
            <a:ext cx="2701631" cy="2822576"/>
            <a:chOff x="2286" y="2064"/>
            <a:chExt cx="1417" cy="1192"/>
          </a:xfrm>
        </p:grpSpPr>
        <p:sp>
          <p:nvSpPr>
            <p:cNvPr id="16390" name="Oval 6"/>
            <p:cNvSpPr>
              <a:spLocks noChangeAspect="1" noChangeArrowheads="1"/>
            </p:cNvSpPr>
            <p:nvPr/>
          </p:nvSpPr>
          <p:spPr bwMode="gray">
            <a:xfrm>
              <a:off x="2286" y="2064"/>
              <a:ext cx="1228" cy="1192"/>
            </a:xfrm>
            <a:prstGeom prst="ellipse">
              <a:avLst/>
            </a:prstGeom>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16391" name="AutoShape 7"/>
            <p:cNvSpPr>
              <a:spLocks noChangeAspect="1" noChangeArrowheads="1"/>
            </p:cNvSpPr>
            <p:nvPr/>
          </p:nvSpPr>
          <p:spPr bwMode="gray">
            <a:xfrm rot="3224849">
              <a:off x="3359" y="2125"/>
              <a:ext cx="316" cy="373"/>
            </a:xfrm>
            <a:prstGeom prst="upArrow">
              <a:avLst>
                <a:gd name="adj1" fmla="val 43667"/>
                <a:gd name="adj2" fmla="val 48100"/>
              </a:avLst>
            </a:prstGeom>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grpSp>
      <p:sp>
        <p:nvSpPr>
          <p:cNvPr id="16395" name="Oval 11"/>
          <p:cNvSpPr>
            <a:spLocks noChangeArrowheads="1"/>
          </p:cNvSpPr>
          <p:nvPr/>
        </p:nvSpPr>
        <p:spPr bwMode="gray">
          <a:xfrm>
            <a:off x="3388579" y="2919976"/>
            <a:ext cx="2002495" cy="2553132"/>
          </a:xfrm>
          <a:prstGeom prst="ellipse">
            <a:avLst/>
          </a:prstGeom>
          <a:solidFill>
            <a:srgbClr val="FFFFFF"/>
          </a:solidFill>
          <a:ln>
            <a:noFill/>
          </a:ln>
          <a:effectLst/>
          <a:extLst>
            <a:ext uri="{91240B29-F687-4F45-9708-019B960494DF}">
              <a14:hiddenLine xmlns:a14="http://schemas.microsoft.com/office/drawing/2010/main" w="5715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Rectangle 12"/>
          <p:cNvSpPr>
            <a:spLocks noChangeArrowheads="1"/>
          </p:cNvSpPr>
          <p:nvPr/>
        </p:nvSpPr>
        <p:spPr bwMode="gray">
          <a:xfrm>
            <a:off x="3539480" y="2976632"/>
            <a:ext cx="194719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pPr algn="ctr"/>
            <a:endParaRPr lang="en-US" sz="3000" smtClean="0">
              <a:solidFill>
                <a:srgbClr val="FF0000"/>
              </a:solidFill>
              <a:latin typeface="Times New Roman" pitchFamily="18" charset="0"/>
              <a:cs typeface="Times New Roman" pitchFamily="18" charset="0"/>
            </a:endParaRPr>
          </a:p>
          <a:p>
            <a:pPr algn="ctr"/>
            <a:r>
              <a:rPr lang="en-US" sz="3000" smtClean="0">
                <a:solidFill>
                  <a:srgbClr val="FF0000"/>
                </a:solidFill>
                <a:latin typeface="Times New Roman" pitchFamily="18" charset="0"/>
                <a:cs typeface="Times New Roman" pitchFamily="18" charset="0"/>
              </a:rPr>
              <a:t>Sự </a:t>
            </a:r>
            <a:r>
              <a:rPr lang="en-US" sz="3000" dirty="0" err="1">
                <a:solidFill>
                  <a:srgbClr val="FF0000"/>
                </a:solidFill>
                <a:latin typeface="Times New Roman" pitchFamily="18" charset="0"/>
                <a:cs typeface="Times New Roman" pitchFamily="18" charset="0"/>
              </a:rPr>
              <a:t>ra</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đời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của</a:t>
            </a:r>
            <a:r>
              <a:rPr lang="en-US" sz="3000" dirty="0">
                <a:solidFill>
                  <a:srgbClr val="FF0000"/>
                </a:solidFill>
                <a:latin typeface="Times New Roman" pitchFamily="18" charset="0"/>
                <a:cs typeface="Times New Roman" pitchFamily="18" charset="0"/>
              </a:rPr>
              <a:t> </a:t>
            </a:r>
            <a:r>
              <a:rPr lang="en-US" sz="3000" err="1">
                <a:solidFill>
                  <a:srgbClr val="FF0000"/>
                </a:solidFill>
                <a:latin typeface="Times New Roman" pitchFamily="18" charset="0"/>
                <a:cs typeface="Times New Roman" pitchFamily="18" charset="0"/>
              </a:rPr>
              <a:t>các</a:t>
            </a:r>
            <a:r>
              <a:rPr lang="en-US" sz="3000">
                <a:solidFill>
                  <a:srgbClr val="FF0000"/>
                </a:solidFill>
                <a:latin typeface="Times New Roman" pitchFamily="18" charset="0"/>
                <a:cs typeface="Times New Roman" pitchFamily="18" charset="0"/>
              </a:rPr>
              <a:t> </a:t>
            </a:r>
            <a:r>
              <a:rPr lang="en-US" sz="3000" smtClean="0">
                <a:solidFill>
                  <a:srgbClr val="FF0000"/>
                </a:solidFill>
                <a:latin typeface="Times New Roman" pitchFamily="18" charset="0"/>
                <a:cs typeface="Times New Roman" pitchFamily="18" charset="0"/>
              </a:rPr>
              <a:t>quốc</a:t>
            </a:r>
            <a:r>
              <a:rPr lang="en-US" sz="3000">
                <a:solidFill>
                  <a:srgbClr val="FF0000"/>
                </a:solidFill>
                <a:latin typeface="Times New Roman" pitchFamily="18" charset="0"/>
                <a:cs typeface="Times New Roman" pitchFamily="18" charset="0"/>
              </a:rPr>
              <a:t> </a:t>
            </a:r>
            <a:r>
              <a:rPr lang="en-US" sz="3000" smtClean="0">
                <a:solidFill>
                  <a:srgbClr val="FF0000"/>
                </a:solidFill>
                <a:latin typeface="Times New Roman" pitchFamily="18" charset="0"/>
                <a:cs typeface="Times New Roman" pitchFamily="18" charset="0"/>
              </a:rPr>
              <a:t>gia ĐNÁ cổ</a:t>
            </a:r>
            <a:endParaRPr lang="en-US" sz="3000" b="1" dirty="0">
              <a:solidFill>
                <a:srgbClr val="FF0000"/>
              </a:solidFill>
              <a:latin typeface="Times New Roman" pitchFamily="18" charset="0"/>
              <a:cs typeface="Times New Roman" pitchFamily="18" charset="0"/>
            </a:endParaRPr>
          </a:p>
        </p:txBody>
      </p:sp>
      <p:sp>
        <p:nvSpPr>
          <p:cNvPr id="16399" name="AutoShape 15"/>
          <p:cNvSpPr>
            <a:spLocks noChangeArrowheads="1"/>
          </p:cNvSpPr>
          <p:nvPr/>
        </p:nvSpPr>
        <p:spPr bwMode="gray">
          <a:xfrm>
            <a:off x="5850376" y="1834503"/>
            <a:ext cx="3076305" cy="2362039"/>
          </a:xfrm>
          <a:prstGeom prst="roundRect">
            <a:avLst>
              <a:gd name="adj" fmla="val 9630"/>
            </a:avLst>
          </a:prstGeom>
          <a:ln/>
        </p:spPr>
        <p:style>
          <a:lnRef idx="1">
            <a:schemeClr val="accent2"/>
          </a:lnRef>
          <a:fillRef idx="2">
            <a:schemeClr val="accent2"/>
          </a:fillRef>
          <a:effectRef idx="1">
            <a:schemeClr val="accent2"/>
          </a:effectRef>
          <a:fontRef idx="minor">
            <a:schemeClr val="dk1"/>
          </a:fontRef>
        </p:style>
        <p:txBody>
          <a:bodyPr wrap="none" anchor="ctr"/>
          <a:lstStyle/>
          <a:p>
            <a:pPr algn="just"/>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10</a:t>
            </a:r>
            <a:r>
              <a:rPr lang="en-US" sz="3000" baseline="30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thế</a:t>
            </a:r>
            <a:r>
              <a:rPr lang="en-US" sz="3000" dirty="0">
                <a:latin typeface="Times New Roman" pitchFamily="18" charset="0"/>
                <a:cs typeface="Times New Roman" pitchFamily="18" charset="0"/>
              </a:rPr>
              <a:t> </a:t>
            </a:r>
            <a:r>
              <a:rPr lang="en-US" sz="3000" err="1">
                <a:latin typeface="Times New Roman" pitchFamily="18" charset="0"/>
                <a:cs typeface="Times New Roman" pitchFamily="18" charset="0"/>
              </a:rPr>
              <a:t>kỷ</a:t>
            </a:r>
            <a:r>
              <a:rPr lang="en-US" sz="3000">
                <a:latin typeface="Times New Roman" pitchFamily="18" charset="0"/>
                <a:cs typeface="Times New Roman" pitchFamily="18" charset="0"/>
              </a:rPr>
              <a:t> </a:t>
            </a:r>
            <a:endParaRPr lang="en-US" sz="3000" dirty="0">
              <a:latin typeface="Times New Roman" pitchFamily="18" charset="0"/>
              <a:cs typeface="Times New Roman" pitchFamily="18" charset="0"/>
            </a:endParaRPr>
          </a:p>
          <a:p>
            <a:pPr algn="just"/>
            <a:r>
              <a:rPr lang="en-US" sz="3000" smtClean="0">
                <a:latin typeface="Times New Roman" pitchFamily="18" charset="0"/>
                <a:cs typeface="Times New Roman" pitchFamily="18" charset="0"/>
              </a:rPr>
              <a:t>đầu </a:t>
            </a:r>
            <a:r>
              <a:rPr lang="en-US" sz="3000" dirty="0" err="1" smtClean="0">
                <a:latin typeface="Times New Roman" pitchFamily="18" charset="0"/>
                <a:cs typeface="Times New Roman" pitchFamily="18" charset="0"/>
              </a:rPr>
              <a:t>công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nguyên</a:t>
            </a:r>
            <a:endParaRPr lang="en-US" sz="3000" dirty="0" smtClean="0">
              <a:latin typeface="Times New Roman" pitchFamily="18" charset="0"/>
              <a:cs typeface="Times New Roman" pitchFamily="18" charset="0"/>
            </a:endParaRPr>
          </a:p>
          <a:p>
            <a:pPr algn="just"/>
            <a:r>
              <a:rPr lang="en-US" sz="3000" dirty="0" err="1" smtClean="0">
                <a:latin typeface="Times New Roman" pitchFamily="18" charset="0"/>
                <a:cs typeface="Times New Roman" pitchFamily="18" charset="0"/>
              </a:rPr>
              <a:t>các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quốc</a:t>
            </a:r>
            <a:r>
              <a:rPr lang="en-US" sz="3000" dirty="0" smtClean="0">
                <a:latin typeface="Times New Roman" pitchFamily="18" charset="0"/>
                <a:cs typeface="Times New Roman" pitchFamily="18" charset="0"/>
              </a:rPr>
              <a:t> </a:t>
            </a:r>
            <a:r>
              <a:rPr lang="en-US" sz="3000" err="1">
                <a:latin typeface="Times New Roman" pitchFamily="18" charset="0"/>
                <a:cs typeface="Times New Roman" pitchFamily="18" charset="0"/>
              </a:rPr>
              <a:t>gia</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cổ </a:t>
            </a:r>
          </a:p>
          <a:p>
            <a:pPr algn="just"/>
            <a:r>
              <a:rPr lang="en-US" sz="3000" smtClean="0">
                <a:latin typeface="Times New Roman" pitchFamily="18" charset="0"/>
                <a:cs typeface="Times New Roman" pitchFamily="18" charset="0"/>
              </a:rPr>
              <a:t>ra đời </a:t>
            </a:r>
          </a:p>
        </p:txBody>
      </p:sp>
      <p:sp>
        <p:nvSpPr>
          <p:cNvPr id="25" name="Title 1"/>
          <p:cNvSpPr>
            <a:spLocks noGrp="1"/>
          </p:cNvSpPr>
          <p:nvPr>
            <p:ph type="title"/>
          </p:nvPr>
        </p:nvSpPr>
        <p:spPr>
          <a:xfrm>
            <a:off x="228600" y="152400"/>
            <a:ext cx="8229600" cy="914400"/>
          </a:xfrm>
        </p:spPr>
        <p:txBody>
          <a:bodyPr>
            <a:normAutofit/>
          </a:bodyPr>
          <a:lstStyle/>
          <a:p>
            <a:r>
              <a:rPr lang="en-US" sz="2300" b="1" dirty="0" smtClean="0">
                <a:solidFill>
                  <a:srgbClr val="0070C0"/>
                </a:solidFill>
                <a:latin typeface="Times New Roman" pitchFamily="18" charset="0"/>
                <a:cs typeface="Times New Roman" pitchFamily="18" charset="0"/>
              </a:rPr>
              <a:t>BÀI 8: SỰ HÌNH THÀNH VÀ PHÁT TRIỂN CÁC VƯƠNG QUỐC CHÍNH Ở ĐÔNG NAM Á</a:t>
            </a:r>
            <a:endParaRPr lang="en-US" sz="2300" b="1" dirty="0">
              <a:solidFill>
                <a:srgbClr val="0070C0"/>
              </a:solidFill>
              <a:latin typeface="Times New Roman" pitchFamily="18" charset="0"/>
              <a:cs typeface="Times New Roman" pitchFamily="18" charset="0"/>
            </a:endParaRPr>
          </a:p>
        </p:txBody>
      </p:sp>
      <p:sp>
        <p:nvSpPr>
          <p:cNvPr id="26" name="Content Placeholder 4"/>
          <p:cNvSpPr>
            <a:spLocks noGrp="1"/>
          </p:cNvSpPr>
          <p:nvPr>
            <p:ph sz="half" idx="4294967295"/>
          </p:nvPr>
        </p:nvSpPr>
        <p:spPr>
          <a:xfrm>
            <a:off x="430185" y="1277147"/>
            <a:ext cx="8458200" cy="609600"/>
          </a:xfrm>
          <a:prstGeom prst="rect">
            <a:avLst/>
          </a:prstGeom>
        </p:spPr>
        <p:txBody>
          <a:bodyPr>
            <a:normAutofit/>
          </a:bodyPr>
          <a:lstStyle/>
          <a:p>
            <a:pPr marL="0" indent="0">
              <a:buNone/>
            </a:pPr>
            <a:r>
              <a:rPr lang="en-US" sz="3000" b="1" dirty="0">
                <a:solidFill>
                  <a:srgbClr val="000000"/>
                </a:solidFill>
                <a:latin typeface="Times New Roman" pitchFamily="18" charset="0"/>
                <a:cs typeface="Times New Roman" pitchFamily="18" charset="0"/>
              </a:rPr>
              <a:t>1. </a:t>
            </a:r>
            <a:r>
              <a:rPr lang="en-US" sz="3000" b="1" dirty="0" err="1">
                <a:solidFill>
                  <a:srgbClr val="000000"/>
                </a:solidFill>
                <a:latin typeface="Times New Roman" pitchFamily="18" charset="0"/>
                <a:cs typeface="Times New Roman" pitchFamily="18" charset="0"/>
              </a:rPr>
              <a:t>Sự</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ra</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đời</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của</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các</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vương</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quốc</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cổ</a:t>
            </a:r>
            <a:r>
              <a:rPr lang="en-US" sz="3000" b="1" dirty="0">
                <a:solidFill>
                  <a:srgbClr val="000000"/>
                </a:solidFill>
                <a:latin typeface="Times New Roman" pitchFamily="18" charset="0"/>
                <a:cs typeface="Times New Roman" pitchFamily="18" charset="0"/>
              </a:rPr>
              <a:t> ở </a:t>
            </a:r>
            <a:r>
              <a:rPr lang="en-US" sz="3000" b="1" dirty="0" err="1">
                <a:solidFill>
                  <a:srgbClr val="000000"/>
                </a:solidFill>
                <a:latin typeface="Times New Roman" pitchFamily="18" charset="0"/>
                <a:cs typeface="Times New Roman" pitchFamily="18" charset="0"/>
              </a:rPr>
              <a:t>Đông</a:t>
            </a:r>
            <a:r>
              <a:rPr lang="en-US" sz="3000" b="1" dirty="0">
                <a:solidFill>
                  <a:srgbClr val="000000"/>
                </a:solidFill>
                <a:latin typeface="Times New Roman" pitchFamily="18" charset="0"/>
                <a:cs typeface="Times New Roman" pitchFamily="18" charset="0"/>
              </a:rPr>
              <a:t> Nam Á</a:t>
            </a:r>
            <a:endParaRPr lang="en-US" sz="3000" dirty="0">
              <a:solidFill>
                <a:srgbClr val="00000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118795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9"/>
                                        </p:tgtEl>
                                        <p:attrNameLst>
                                          <p:attrName>style.visibility</p:attrName>
                                        </p:attrNameLst>
                                      </p:cBhvr>
                                      <p:to>
                                        <p:strVal val="visible"/>
                                      </p:to>
                                    </p:set>
                                    <p:anim calcmode="lin" valueType="num">
                                      <p:cBhvr additive="base">
                                        <p:cTn id="7" dur="500" fill="hold"/>
                                        <p:tgtEl>
                                          <p:spTgt spid="16399"/>
                                        </p:tgtEl>
                                        <p:attrNameLst>
                                          <p:attrName>ppt_x</p:attrName>
                                        </p:attrNameLst>
                                      </p:cBhvr>
                                      <p:tavLst>
                                        <p:tav tm="0">
                                          <p:val>
                                            <p:strVal val="#ppt_x"/>
                                          </p:val>
                                        </p:tav>
                                        <p:tav tm="100000">
                                          <p:val>
                                            <p:strVal val="#ppt_x"/>
                                          </p:val>
                                        </p:tav>
                                      </p:tavLst>
                                    </p:anim>
                                    <p:anim calcmode="lin" valueType="num">
                                      <p:cBhvr additive="base">
                                        <p:cTn id="8" dur="500" fill="hold"/>
                                        <p:tgtEl>
                                          <p:spTgt spid="163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Luoc do cac quoc gia Dong Nam A co dai va phong k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1143000" y="6248400"/>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a:solidFill>
                  <a:srgbClr val="000066"/>
                </a:solidFill>
                <a:latin typeface="Times New Roman" pitchFamily="18" charset="0"/>
              </a:rPr>
              <a:t>LƯỢC ĐỒ KHU VỰC ĐÔNG NAM Á CỔ</a:t>
            </a:r>
          </a:p>
        </p:txBody>
      </p:sp>
      <p:sp>
        <p:nvSpPr>
          <p:cNvPr id="79876" name="AutoShape 4"/>
          <p:cNvSpPr>
            <a:spLocks noChangeArrowheads="1"/>
          </p:cNvSpPr>
          <p:nvPr/>
        </p:nvSpPr>
        <p:spPr bwMode="auto">
          <a:xfrm>
            <a:off x="3810000" y="381000"/>
            <a:ext cx="1752600" cy="533400"/>
          </a:xfrm>
          <a:prstGeom prst="wedgeRectCallout">
            <a:avLst>
              <a:gd name="adj1" fmla="val -74273"/>
              <a:gd name="adj2" fmla="val 86014"/>
            </a:avLst>
          </a:prstGeom>
          <a:solidFill>
            <a:schemeClr val="bg1"/>
          </a:solidFill>
          <a:ln w="9525">
            <a:solidFill>
              <a:srgbClr val="000099"/>
            </a:solidFill>
            <a:miter lim="800000"/>
            <a:headEnd/>
            <a:tailEnd/>
          </a:ln>
        </p:spPr>
        <p:txBody>
          <a:bodyPr/>
          <a:lstStyle/>
          <a:p>
            <a:pPr algn="ctr" eaLnBrk="0" hangingPunct="0"/>
            <a:r>
              <a:rPr lang="en-US" sz="2000" b="1">
                <a:latin typeface="Times New Roman" pitchFamily="18" charset="0"/>
              </a:rPr>
              <a:t>ÂU LẠC</a:t>
            </a:r>
          </a:p>
        </p:txBody>
      </p:sp>
      <p:sp>
        <p:nvSpPr>
          <p:cNvPr id="79877" name="AutoShape 5"/>
          <p:cNvSpPr>
            <a:spLocks noChangeArrowheads="1"/>
          </p:cNvSpPr>
          <p:nvPr/>
        </p:nvSpPr>
        <p:spPr bwMode="auto">
          <a:xfrm>
            <a:off x="4648200" y="1447800"/>
            <a:ext cx="1828800" cy="457200"/>
          </a:xfrm>
          <a:prstGeom prst="wedgeRectCallout">
            <a:avLst>
              <a:gd name="adj1" fmla="val -84028"/>
              <a:gd name="adj2" fmla="val 137847"/>
            </a:avLst>
          </a:prstGeom>
          <a:solidFill>
            <a:schemeClr val="accent1"/>
          </a:solidFill>
          <a:ln w="9525">
            <a:solidFill>
              <a:schemeClr val="tx1"/>
            </a:solidFill>
            <a:miter lim="800000"/>
            <a:headEnd/>
            <a:tailEnd/>
          </a:ln>
        </p:spPr>
        <p:txBody>
          <a:bodyPr/>
          <a:lstStyle/>
          <a:p>
            <a:pPr algn="ctr" eaLnBrk="0" hangingPunct="0"/>
            <a:r>
              <a:rPr lang="en-US" sz="2000" b="1">
                <a:solidFill>
                  <a:srgbClr val="FF0000"/>
                </a:solidFill>
                <a:latin typeface="Times New Roman" pitchFamily="18" charset="0"/>
              </a:rPr>
              <a:t>CHAM-PA</a:t>
            </a:r>
          </a:p>
        </p:txBody>
      </p:sp>
      <p:sp>
        <p:nvSpPr>
          <p:cNvPr id="79878" name="AutoShape 6"/>
          <p:cNvSpPr>
            <a:spLocks noChangeArrowheads="1"/>
          </p:cNvSpPr>
          <p:nvPr/>
        </p:nvSpPr>
        <p:spPr bwMode="auto">
          <a:xfrm>
            <a:off x="4648200" y="2895600"/>
            <a:ext cx="1752600" cy="457200"/>
          </a:xfrm>
          <a:prstGeom prst="wedgeRectCallout">
            <a:avLst>
              <a:gd name="adj1" fmla="val -110597"/>
              <a:gd name="adj2" fmla="val -44792"/>
            </a:avLst>
          </a:prstGeom>
          <a:solidFill>
            <a:schemeClr val="accent2"/>
          </a:solidFill>
          <a:ln w="9525">
            <a:solidFill>
              <a:srgbClr val="FF0000"/>
            </a:solidFill>
            <a:miter lim="800000"/>
            <a:headEnd/>
            <a:tailEnd/>
          </a:ln>
        </p:spPr>
        <p:txBody>
          <a:bodyPr/>
          <a:lstStyle/>
          <a:p>
            <a:pPr algn="ctr" eaLnBrk="0" hangingPunct="0"/>
            <a:r>
              <a:rPr lang="en-US" sz="2000" b="1" dirty="0">
                <a:solidFill>
                  <a:srgbClr val="FFFF00"/>
                </a:solidFill>
                <a:latin typeface="Times New Roman" pitchFamily="18" charset="0"/>
              </a:rPr>
              <a:t>PHÙ NAM</a:t>
            </a:r>
          </a:p>
        </p:txBody>
      </p:sp>
      <p:sp>
        <p:nvSpPr>
          <p:cNvPr id="79879" name="AutoShape 7"/>
          <p:cNvSpPr>
            <a:spLocks noChangeArrowheads="1"/>
          </p:cNvSpPr>
          <p:nvPr/>
        </p:nvSpPr>
        <p:spPr bwMode="auto">
          <a:xfrm>
            <a:off x="4648200" y="4648200"/>
            <a:ext cx="2057400" cy="533400"/>
          </a:xfrm>
          <a:prstGeom prst="wedgeRectCallout">
            <a:avLst>
              <a:gd name="adj1" fmla="val -78394"/>
              <a:gd name="adj2" fmla="val 140773"/>
            </a:avLst>
          </a:prstGeom>
          <a:solidFill>
            <a:srgbClr val="FFCC66"/>
          </a:solidFill>
          <a:ln w="9525">
            <a:solidFill>
              <a:srgbClr val="000099"/>
            </a:solidFill>
            <a:miter lim="800000"/>
            <a:headEnd/>
            <a:tailEnd/>
          </a:ln>
        </p:spPr>
        <p:txBody>
          <a:bodyPr/>
          <a:lstStyle/>
          <a:p>
            <a:pPr algn="ctr" eaLnBrk="0" hangingPunct="0"/>
            <a:r>
              <a:rPr lang="en-US" sz="2000" b="1">
                <a:solidFill>
                  <a:srgbClr val="002060"/>
                </a:solidFill>
                <a:latin typeface="Times New Roman" pitchFamily="18" charset="0"/>
              </a:rPr>
              <a:t>KA-LIN-GA</a:t>
            </a:r>
          </a:p>
        </p:txBody>
      </p:sp>
      <p:sp>
        <p:nvSpPr>
          <p:cNvPr id="79880" name="AutoShape 8"/>
          <p:cNvSpPr>
            <a:spLocks noChangeArrowheads="1"/>
          </p:cNvSpPr>
          <p:nvPr/>
        </p:nvSpPr>
        <p:spPr bwMode="auto">
          <a:xfrm>
            <a:off x="838200" y="5486400"/>
            <a:ext cx="1828800" cy="533400"/>
          </a:xfrm>
          <a:prstGeom prst="wedgeRectCallout">
            <a:avLst>
              <a:gd name="adj1" fmla="val 46704"/>
              <a:gd name="adj2" fmla="val -171130"/>
            </a:avLst>
          </a:prstGeom>
          <a:solidFill>
            <a:srgbClr val="00CC00"/>
          </a:solidFill>
          <a:ln w="9525">
            <a:solidFill>
              <a:schemeClr val="tx1"/>
            </a:solidFill>
            <a:miter lim="800000"/>
            <a:headEnd/>
            <a:tailEnd/>
          </a:ln>
        </p:spPr>
        <p:txBody>
          <a:bodyPr/>
          <a:lstStyle/>
          <a:p>
            <a:pPr eaLnBrk="0" hangingPunct="0">
              <a:spcBef>
                <a:spcPct val="50000"/>
              </a:spcBef>
            </a:pPr>
            <a:r>
              <a:rPr lang="en-US" sz="2400" b="1">
                <a:solidFill>
                  <a:srgbClr val="FF0000"/>
                </a:solidFill>
                <a:latin typeface="Times New Roman" pitchFamily="18" charset="0"/>
              </a:rPr>
              <a:t>   </a:t>
            </a:r>
            <a:r>
              <a:rPr lang="en-US" b="1">
                <a:solidFill>
                  <a:srgbClr val="002060"/>
                </a:solidFill>
                <a:latin typeface="Times New Roman" pitchFamily="18" charset="0"/>
              </a:rPr>
              <a:t>MA-LAY-U</a:t>
            </a:r>
            <a:endParaRPr lang="en-US">
              <a:solidFill>
                <a:srgbClr val="002060"/>
              </a:solidFill>
              <a:latin typeface="Times New Roman" pitchFamily="18" charset="0"/>
            </a:endParaRPr>
          </a:p>
        </p:txBody>
      </p:sp>
      <p:sp>
        <p:nvSpPr>
          <p:cNvPr id="79881" name="AutoShape 9"/>
          <p:cNvSpPr>
            <a:spLocks noChangeArrowheads="1"/>
          </p:cNvSpPr>
          <p:nvPr/>
        </p:nvSpPr>
        <p:spPr bwMode="auto">
          <a:xfrm>
            <a:off x="3733800" y="3657600"/>
            <a:ext cx="1981200" cy="457200"/>
          </a:xfrm>
          <a:prstGeom prst="wedgeRectCallout">
            <a:avLst>
              <a:gd name="adj1" fmla="val -95514"/>
              <a:gd name="adj2" fmla="val 72569"/>
            </a:avLst>
          </a:prstGeom>
          <a:solidFill>
            <a:srgbClr val="CCFF66"/>
          </a:solidFill>
          <a:ln w="9525">
            <a:solidFill>
              <a:schemeClr val="tx1"/>
            </a:solidFill>
            <a:miter lim="800000"/>
            <a:headEnd/>
            <a:tailEnd/>
          </a:ln>
        </p:spPr>
        <p:txBody>
          <a:bodyPr/>
          <a:lstStyle/>
          <a:p>
            <a:pPr eaLnBrk="0" hangingPunct="0"/>
            <a:r>
              <a:rPr lang="en-US" sz="2000" b="1">
                <a:solidFill>
                  <a:srgbClr val="000099"/>
                </a:solidFill>
                <a:latin typeface="Times New Roman" pitchFamily="18" charset="0"/>
              </a:rPr>
              <a:t>TU-MA-SIC</a:t>
            </a:r>
          </a:p>
        </p:txBody>
      </p:sp>
      <p:sp>
        <p:nvSpPr>
          <p:cNvPr id="79882" name="AutoShape 10"/>
          <p:cNvSpPr>
            <a:spLocks noChangeArrowheads="1"/>
          </p:cNvSpPr>
          <p:nvPr/>
        </p:nvSpPr>
        <p:spPr bwMode="auto">
          <a:xfrm>
            <a:off x="1524000" y="457200"/>
            <a:ext cx="1371600" cy="457200"/>
          </a:xfrm>
          <a:prstGeom prst="wedgeRectCallout">
            <a:avLst>
              <a:gd name="adj1" fmla="val -38153"/>
              <a:gd name="adj2" fmla="val 251546"/>
            </a:avLst>
          </a:prstGeom>
          <a:solidFill>
            <a:schemeClr val="hlink"/>
          </a:solidFill>
          <a:ln w="9525">
            <a:solidFill>
              <a:srgbClr val="FFFF00"/>
            </a:solidFill>
            <a:miter lim="800000"/>
            <a:headEnd/>
            <a:tailEnd/>
          </a:ln>
        </p:spPr>
        <p:txBody>
          <a:bodyPr/>
          <a:lstStyle/>
          <a:p>
            <a:pPr algn="ctr" eaLnBrk="0" hangingPunct="0"/>
            <a:r>
              <a:rPr lang="en-US" sz="2000" b="1">
                <a:solidFill>
                  <a:schemeClr val="bg1"/>
                </a:solidFill>
                <a:latin typeface="Times New Roman" pitchFamily="18" charset="0"/>
              </a:rPr>
              <a:t>PÊ - GU</a:t>
            </a:r>
          </a:p>
        </p:txBody>
      </p:sp>
      <p:sp>
        <p:nvSpPr>
          <p:cNvPr id="79883" name="AutoShape 11"/>
          <p:cNvSpPr>
            <a:spLocks noChangeArrowheads="1"/>
          </p:cNvSpPr>
          <p:nvPr/>
        </p:nvSpPr>
        <p:spPr bwMode="auto">
          <a:xfrm>
            <a:off x="457200" y="2667000"/>
            <a:ext cx="2743200" cy="457200"/>
          </a:xfrm>
          <a:prstGeom prst="wedgeRectCallout">
            <a:avLst>
              <a:gd name="adj1" fmla="val 26722"/>
              <a:gd name="adj2" fmla="val -234769"/>
            </a:avLst>
          </a:prstGeom>
          <a:solidFill>
            <a:srgbClr val="CCCC00"/>
          </a:solidFill>
          <a:ln w="9525">
            <a:solidFill>
              <a:schemeClr val="tx1"/>
            </a:solidFill>
            <a:miter lim="800000"/>
            <a:headEnd/>
            <a:tailEnd/>
          </a:ln>
        </p:spPr>
        <p:txBody>
          <a:bodyPr/>
          <a:lstStyle/>
          <a:p>
            <a:pPr eaLnBrk="0" hangingPunct="0">
              <a:spcBef>
                <a:spcPct val="50000"/>
              </a:spcBef>
            </a:pPr>
            <a:r>
              <a:rPr lang="en-US" b="1">
                <a:solidFill>
                  <a:srgbClr val="000099"/>
                </a:solidFill>
                <a:latin typeface="Times New Roman" pitchFamily="18" charset="0"/>
              </a:rPr>
              <a:t>HA-RY-PUN-GIAY-A</a:t>
            </a:r>
            <a:endParaRPr lang="en-US">
              <a:solidFill>
                <a:srgbClr val="000099"/>
              </a:solidFill>
              <a:latin typeface="Times New Roman" pitchFamily="18" charset="0"/>
            </a:endParaRPr>
          </a:p>
        </p:txBody>
      </p:sp>
    </p:spTree>
    <p:extLst>
      <p:ext uri="{BB962C8B-B14F-4D97-AF65-F5344CB8AC3E}">
        <p14:creationId xmlns:p14="http://schemas.microsoft.com/office/powerpoint/2010/main" val="1754450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checkerboard(across)">
                                      <p:cBhvr>
                                        <p:cTn id="7" dur="500"/>
                                        <p:tgtEl>
                                          <p:spTgt spid="79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9876"/>
                                        </p:tgtEl>
                                        <p:attrNameLst>
                                          <p:attrName>style.visibility</p:attrName>
                                        </p:attrNameLst>
                                      </p:cBhvr>
                                      <p:to>
                                        <p:strVal val="visible"/>
                                      </p:to>
                                    </p:set>
                                    <p:anim calcmode="lin" valueType="num">
                                      <p:cBhvr>
                                        <p:cTn id="12" dur="500" fill="hold"/>
                                        <p:tgtEl>
                                          <p:spTgt spid="79876"/>
                                        </p:tgtEl>
                                        <p:attrNameLst>
                                          <p:attrName>ppt_w</p:attrName>
                                        </p:attrNameLst>
                                      </p:cBhvr>
                                      <p:tavLst>
                                        <p:tav tm="0">
                                          <p:val>
                                            <p:fltVal val="0"/>
                                          </p:val>
                                        </p:tav>
                                        <p:tav tm="100000">
                                          <p:val>
                                            <p:strVal val="#ppt_w"/>
                                          </p:val>
                                        </p:tav>
                                      </p:tavLst>
                                    </p:anim>
                                    <p:anim calcmode="lin" valueType="num">
                                      <p:cBhvr>
                                        <p:cTn id="13" dur="500" fill="hold"/>
                                        <p:tgtEl>
                                          <p:spTgt spid="79876"/>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79877"/>
                                        </p:tgtEl>
                                        <p:attrNameLst>
                                          <p:attrName>style.visibility</p:attrName>
                                        </p:attrNameLst>
                                      </p:cBhvr>
                                      <p:to>
                                        <p:strVal val="visible"/>
                                      </p:to>
                                    </p:set>
                                    <p:anim calcmode="lin" valueType="num">
                                      <p:cBhvr>
                                        <p:cTn id="18" dur="500" fill="hold"/>
                                        <p:tgtEl>
                                          <p:spTgt spid="79877"/>
                                        </p:tgtEl>
                                        <p:attrNameLst>
                                          <p:attrName>ppt_w</p:attrName>
                                        </p:attrNameLst>
                                      </p:cBhvr>
                                      <p:tavLst>
                                        <p:tav tm="0">
                                          <p:val>
                                            <p:fltVal val="0"/>
                                          </p:val>
                                        </p:tav>
                                        <p:tav tm="100000">
                                          <p:val>
                                            <p:strVal val="#ppt_w"/>
                                          </p:val>
                                        </p:tav>
                                      </p:tavLst>
                                    </p:anim>
                                    <p:anim calcmode="lin" valueType="num">
                                      <p:cBhvr>
                                        <p:cTn id="19" dur="500" fill="hold"/>
                                        <p:tgtEl>
                                          <p:spTgt spid="79877"/>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9878"/>
                                        </p:tgtEl>
                                        <p:attrNameLst>
                                          <p:attrName>style.visibility</p:attrName>
                                        </p:attrNameLst>
                                      </p:cBhvr>
                                      <p:to>
                                        <p:strVal val="visible"/>
                                      </p:to>
                                    </p:set>
                                    <p:anim calcmode="lin" valueType="num">
                                      <p:cBhvr>
                                        <p:cTn id="24" dur="500" fill="hold"/>
                                        <p:tgtEl>
                                          <p:spTgt spid="79878"/>
                                        </p:tgtEl>
                                        <p:attrNameLst>
                                          <p:attrName>ppt_w</p:attrName>
                                        </p:attrNameLst>
                                      </p:cBhvr>
                                      <p:tavLst>
                                        <p:tav tm="0">
                                          <p:val>
                                            <p:fltVal val="0"/>
                                          </p:val>
                                        </p:tav>
                                        <p:tav tm="100000">
                                          <p:val>
                                            <p:strVal val="#ppt_w"/>
                                          </p:val>
                                        </p:tav>
                                      </p:tavLst>
                                    </p:anim>
                                    <p:anim calcmode="lin" valueType="num">
                                      <p:cBhvr>
                                        <p:cTn id="25" dur="500" fill="hold"/>
                                        <p:tgtEl>
                                          <p:spTgt spid="79878"/>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79879"/>
                                        </p:tgtEl>
                                        <p:attrNameLst>
                                          <p:attrName>style.visibility</p:attrName>
                                        </p:attrNameLst>
                                      </p:cBhvr>
                                      <p:to>
                                        <p:strVal val="visible"/>
                                      </p:to>
                                    </p:set>
                                    <p:anim calcmode="lin" valueType="num">
                                      <p:cBhvr>
                                        <p:cTn id="30" dur="500" fill="hold"/>
                                        <p:tgtEl>
                                          <p:spTgt spid="79879"/>
                                        </p:tgtEl>
                                        <p:attrNameLst>
                                          <p:attrName>ppt_w</p:attrName>
                                        </p:attrNameLst>
                                      </p:cBhvr>
                                      <p:tavLst>
                                        <p:tav tm="0">
                                          <p:val>
                                            <p:fltVal val="0"/>
                                          </p:val>
                                        </p:tav>
                                        <p:tav tm="100000">
                                          <p:val>
                                            <p:strVal val="#ppt_w"/>
                                          </p:val>
                                        </p:tav>
                                      </p:tavLst>
                                    </p:anim>
                                    <p:anim calcmode="lin" valueType="num">
                                      <p:cBhvr>
                                        <p:cTn id="31" dur="500" fill="hold"/>
                                        <p:tgtEl>
                                          <p:spTgt spid="79879"/>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79880"/>
                                        </p:tgtEl>
                                        <p:attrNameLst>
                                          <p:attrName>style.visibility</p:attrName>
                                        </p:attrNameLst>
                                      </p:cBhvr>
                                      <p:to>
                                        <p:strVal val="visible"/>
                                      </p:to>
                                    </p:set>
                                    <p:anim calcmode="lin" valueType="num">
                                      <p:cBhvr>
                                        <p:cTn id="36" dur="500" fill="hold"/>
                                        <p:tgtEl>
                                          <p:spTgt spid="79880"/>
                                        </p:tgtEl>
                                        <p:attrNameLst>
                                          <p:attrName>ppt_w</p:attrName>
                                        </p:attrNameLst>
                                      </p:cBhvr>
                                      <p:tavLst>
                                        <p:tav tm="0">
                                          <p:val>
                                            <p:fltVal val="0"/>
                                          </p:val>
                                        </p:tav>
                                        <p:tav tm="100000">
                                          <p:val>
                                            <p:strVal val="#ppt_w"/>
                                          </p:val>
                                        </p:tav>
                                      </p:tavLst>
                                    </p:anim>
                                    <p:anim calcmode="lin" valueType="num">
                                      <p:cBhvr>
                                        <p:cTn id="37" dur="500" fill="hold"/>
                                        <p:tgtEl>
                                          <p:spTgt spid="79880"/>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9881"/>
                                        </p:tgtEl>
                                        <p:attrNameLst>
                                          <p:attrName>style.visibility</p:attrName>
                                        </p:attrNameLst>
                                      </p:cBhvr>
                                      <p:to>
                                        <p:strVal val="visible"/>
                                      </p:to>
                                    </p:set>
                                    <p:anim calcmode="lin" valueType="num">
                                      <p:cBhvr>
                                        <p:cTn id="42" dur="500" fill="hold"/>
                                        <p:tgtEl>
                                          <p:spTgt spid="79881"/>
                                        </p:tgtEl>
                                        <p:attrNameLst>
                                          <p:attrName>ppt_w</p:attrName>
                                        </p:attrNameLst>
                                      </p:cBhvr>
                                      <p:tavLst>
                                        <p:tav tm="0">
                                          <p:val>
                                            <p:fltVal val="0"/>
                                          </p:val>
                                        </p:tav>
                                        <p:tav tm="100000">
                                          <p:val>
                                            <p:strVal val="#ppt_w"/>
                                          </p:val>
                                        </p:tav>
                                      </p:tavLst>
                                    </p:anim>
                                    <p:anim calcmode="lin" valueType="num">
                                      <p:cBhvr>
                                        <p:cTn id="43" dur="500" fill="hold"/>
                                        <p:tgtEl>
                                          <p:spTgt spid="79881"/>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79882"/>
                                        </p:tgtEl>
                                        <p:attrNameLst>
                                          <p:attrName>style.visibility</p:attrName>
                                        </p:attrNameLst>
                                      </p:cBhvr>
                                      <p:to>
                                        <p:strVal val="visible"/>
                                      </p:to>
                                    </p:set>
                                    <p:anim calcmode="lin" valueType="num">
                                      <p:cBhvr>
                                        <p:cTn id="48" dur="500" fill="hold"/>
                                        <p:tgtEl>
                                          <p:spTgt spid="79882"/>
                                        </p:tgtEl>
                                        <p:attrNameLst>
                                          <p:attrName>ppt_w</p:attrName>
                                        </p:attrNameLst>
                                      </p:cBhvr>
                                      <p:tavLst>
                                        <p:tav tm="0">
                                          <p:val>
                                            <p:fltVal val="0"/>
                                          </p:val>
                                        </p:tav>
                                        <p:tav tm="100000">
                                          <p:val>
                                            <p:strVal val="#ppt_w"/>
                                          </p:val>
                                        </p:tav>
                                      </p:tavLst>
                                    </p:anim>
                                    <p:anim calcmode="lin" valueType="num">
                                      <p:cBhvr>
                                        <p:cTn id="49" dur="500" fill="hold"/>
                                        <p:tgtEl>
                                          <p:spTgt spid="79882"/>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79883"/>
                                        </p:tgtEl>
                                        <p:attrNameLst>
                                          <p:attrName>style.visibility</p:attrName>
                                        </p:attrNameLst>
                                      </p:cBhvr>
                                      <p:to>
                                        <p:strVal val="visible"/>
                                      </p:to>
                                    </p:set>
                                    <p:anim calcmode="lin" valueType="num">
                                      <p:cBhvr>
                                        <p:cTn id="54" dur="500" fill="hold"/>
                                        <p:tgtEl>
                                          <p:spTgt spid="79883"/>
                                        </p:tgtEl>
                                        <p:attrNameLst>
                                          <p:attrName>ppt_w</p:attrName>
                                        </p:attrNameLst>
                                      </p:cBhvr>
                                      <p:tavLst>
                                        <p:tav tm="0">
                                          <p:val>
                                            <p:fltVal val="0"/>
                                          </p:val>
                                        </p:tav>
                                        <p:tav tm="100000">
                                          <p:val>
                                            <p:strVal val="#ppt_w"/>
                                          </p:val>
                                        </p:tav>
                                      </p:tavLst>
                                    </p:anim>
                                    <p:anim calcmode="lin" valueType="num">
                                      <p:cBhvr>
                                        <p:cTn id="55" dur="500" fill="hold"/>
                                        <p:tgtEl>
                                          <p:spTgt spid="798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P spid="79877" grpId="0" animBg="1"/>
      <p:bldP spid="79878" grpId="0" animBg="1"/>
      <p:bldP spid="79879" grpId="0" animBg="1"/>
      <p:bldP spid="79880" grpId="0" animBg="1"/>
      <p:bldP spid="79881" grpId="0" animBg="1"/>
      <p:bldP spid="79882" grpId="0" animBg="1"/>
      <p:bldP spid="798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0"/>
            <a:ext cx="8229600" cy="914400"/>
          </a:xfrm>
        </p:spPr>
        <p:txBody>
          <a:bodyPr>
            <a:normAutofit/>
          </a:bodyPr>
          <a:lstStyle/>
          <a:p>
            <a:r>
              <a:rPr lang="en-US" sz="2300" b="1" dirty="0" smtClean="0">
                <a:solidFill>
                  <a:srgbClr val="0033CC"/>
                </a:solidFill>
                <a:latin typeface="Times New Roman" pitchFamily="18" charset="0"/>
                <a:cs typeface="Times New Roman" pitchFamily="18" charset="0"/>
              </a:rPr>
              <a:t>BÀI 8: SỰ HÌNH THÀNH VÀ PHÁT TRIỂN CÁC VƯƠNG QUỐC CHÍNH Ở ĐÔNG NAM Á</a:t>
            </a:r>
            <a:endParaRPr lang="en-US" sz="2300" b="1" dirty="0">
              <a:solidFill>
                <a:srgbClr val="0033CC"/>
              </a:solidFill>
              <a:latin typeface="Times New Roman" pitchFamily="18" charset="0"/>
              <a:cs typeface="Times New Roman" pitchFamily="18" charset="0"/>
            </a:endParaRPr>
          </a:p>
        </p:txBody>
      </p:sp>
      <p:sp>
        <p:nvSpPr>
          <p:cNvPr id="5" name="Content Placeholder 4"/>
          <p:cNvSpPr>
            <a:spLocks noGrp="1"/>
          </p:cNvSpPr>
          <p:nvPr>
            <p:ph sz="half" idx="4294967295"/>
          </p:nvPr>
        </p:nvSpPr>
        <p:spPr>
          <a:xfrm>
            <a:off x="423707" y="1295400"/>
            <a:ext cx="8458200" cy="609600"/>
          </a:xfrm>
          <a:prstGeom prst="rect">
            <a:avLst/>
          </a:prstGeom>
        </p:spPr>
        <p:txBody>
          <a:bodyPr>
            <a:normAutofit/>
          </a:bodyPr>
          <a:lstStyle/>
          <a:p>
            <a:pPr marL="0" indent="0">
              <a:buNone/>
            </a:pPr>
            <a:r>
              <a:rPr lang="en-US" sz="3000" b="1" dirty="0">
                <a:solidFill>
                  <a:srgbClr val="000000"/>
                </a:solidFill>
                <a:latin typeface="Times New Roman" pitchFamily="18" charset="0"/>
                <a:cs typeface="Times New Roman" pitchFamily="18" charset="0"/>
              </a:rPr>
              <a:t>1. </a:t>
            </a:r>
            <a:r>
              <a:rPr lang="en-US" sz="3000" b="1" dirty="0" err="1">
                <a:solidFill>
                  <a:srgbClr val="000000"/>
                </a:solidFill>
                <a:latin typeface="Times New Roman" pitchFamily="18" charset="0"/>
                <a:cs typeface="Times New Roman" pitchFamily="18" charset="0"/>
              </a:rPr>
              <a:t>Sự</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ra</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đời</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của</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các</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vương</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quốc</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cổ</a:t>
            </a:r>
            <a:r>
              <a:rPr lang="en-US" sz="3000" b="1" dirty="0">
                <a:solidFill>
                  <a:srgbClr val="000000"/>
                </a:solidFill>
                <a:latin typeface="Times New Roman" pitchFamily="18" charset="0"/>
                <a:cs typeface="Times New Roman" pitchFamily="18" charset="0"/>
              </a:rPr>
              <a:t> ở </a:t>
            </a:r>
            <a:r>
              <a:rPr lang="en-US" sz="3000" b="1" dirty="0" err="1">
                <a:solidFill>
                  <a:srgbClr val="000000"/>
                </a:solidFill>
                <a:latin typeface="Times New Roman" pitchFamily="18" charset="0"/>
                <a:cs typeface="Times New Roman" pitchFamily="18" charset="0"/>
              </a:rPr>
              <a:t>Đông</a:t>
            </a:r>
            <a:r>
              <a:rPr lang="en-US" sz="3000" b="1" dirty="0">
                <a:solidFill>
                  <a:srgbClr val="000000"/>
                </a:solidFill>
                <a:latin typeface="Times New Roman" pitchFamily="18" charset="0"/>
                <a:cs typeface="Times New Roman" pitchFamily="18" charset="0"/>
              </a:rPr>
              <a:t> Nam Á</a:t>
            </a:r>
            <a:endParaRPr lang="en-US" sz="3000" dirty="0">
              <a:solidFill>
                <a:srgbClr val="000000"/>
              </a:solidFill>
              <a:latin typeface="Times New Roman" pitchFamily="18" charset="0"/>
              <a:cs typeface="Times New Roman" pitchFamily="18" charset="0"/>
            </a:endParaRPr>
          </a:p>
          <a:p>
            <a:pPr marL="0" indent="0">
              <a:buNone/>
            </a:pP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3756" r="20502"/>
          <a:stretch/>
        </p:blipFill>
        <p:spPr>
          <a:xfrm>
            <a:off x="762000" y="2514600"/>
            <a:ext cx="3539613" cy="2832100"/>
          </a:xfrm>
          <a:prstGeom prst="ellipse">
            <a:avLst/>
          </a:prstGeom>
          <a:ln>
            <a:noFill/>
          </a:ln>
          <a:effectLst>
            <a:softEdge rad="112500"/>
          </a:effectLst>
        </p:spPr>
      </p:pic>
      <p:sp>
        <p:nvSpPr>
          <p:cNvPr id="7" name="Cloud Callout 6"/>
          <p:cNvSpPr/>
          <p:nvPr/>
        </p:nvSpPr>
        <p:spPr>
          <a:xfrm>
            <a:off x="4495800" y="1828800"/>
            <a:ext cx="4191000" cy="3810000"/>
          </a:xfrm>
          <a:prstGeom prst="cloudCallout">
            <a:avLst>
              <a:gd name="adj1" fmla="val -81268"/>
              <a:gd name="adj2" fmla="val 1504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smtClean="0">
                <a:solidFill>
                  <a:schemeClr val="tx1"/>
                </a:solidFill>
                <a:latin typeface="+mj-lt"/>
              </a:rPr>
              <a:t>Các</a:t>
            </a:r>
            <a:r>
              <a:rPr lang="en-US" sz="3200" dirty="0" smtClean="0">
                <a:solidFill>
                  <a:schemeClr val="tx1"/>
                </a:solidFill>
                <a:latin typeface="+mj-lt"/>
              </a:rPr>
              <a:t> </a:t>
            </a:r>
            <a:r>
              <a:rPr lang="en-US" sz="3200" dirty="0" err="1" smtClean="0">
                <a:solidFill>
                  <a:schemeClr val="tx1"/>
                </a:solidFill>
                <a:latin typeface="+mj-lt"/>
              </a:rPr>
              <a:t>vương</a:t>
            </a:r>
            <a:r>
              <a:rPr lang="en-US" sz="3200" dirty="0" smtClean="0">
                <a:solidFill>
                  <a:schemeClr val="tx1"/>
                </a:solidFill>
                <a:latin typeface="+mj-lt"/>
              </a:rPr>
              <a:t> </a:t>
            </a:r>
            <a:r>
              <a:rPr lang="en-US" sz="3200" dirty="0" err="1" smtClean="0">
                <a:solidFill>
                  <a:schemeClr val="tx1"/>
                </a:solidFill>
                <a:latin typeface="+mj-lt"/>
              </a:rPr>
              <a:t>quốc</a:t>
            </a:r>
            <a:r>
              <a:rPr lang="en-US" sz="3200" dirty="0" smtClean="0">
                <a:solidFill>
                  <a:schemeClr val="tx1"/>
                </a:solidFill>
                <a:latin typeface="+mj-lt"/>
              </a:rPr>
              <a:t> </a:t>
            </a:r>
            <a:r>
              <a:rPr lang="en-US" sz="3200" err="1" smtClean="0">
                <a:solidFill>
                  <a:schemeClr val="tx1"/>
                </a:solidFill>
                <a:latin typeface="+mj-lt"/>
              </a:rPr>
              <a:t>cổ</a:t>
            </a:r>
            <a:r>
              <a:rPr lang="en-US" sz="3200" smtClean="0">
                <a:solidFill>
                  <a:schemeClr val="tx1"/>
                </a:solidFill>
                <a:latin typeface="+mj-lt"/>
              </a:rPr>
              <a:t> có những đặc điểm gì nổi bật?</a:t>
            </a:r>
            <a:endParaRPr lang="en-US" sz="3200" dirty="0">
              <a:solidFill>
                <a:schemeClr val="tx1"/>
              </a:solidFill>
              <a:latin typeface="+mj-lt"/>
            </a:endParaRPr>
          </a:p>
        </p:txBody>
      </p:sp>
    </p:spTree>
    <p:extLst>
      <p:ext uri="{BB962C8B-B14F-4D97-AF65-F5344CB8AC3E}">
        <p14:creationId xmlns:p14="http://schemas.microsoft.com/office/powerpoint/2010/main" val="659593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gray">
          <a:xfrm>
            <a:off x="-56588" y="1853088"/>
            <a:ext cx="3306025" cy="2514600"/>
          </a:xfrm>
          <a:prstGeom prst="roundRect">
            <a:avLst>
              <a:gd name="adj" fmla="val 9630"/>
            </a:avLst>
          </a:prstGeom>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2800" smtClean="0">
                <a:latin typeface="+mj-lt"/>
              </a:rPr>
              <a:t>Đặc điểm chung: các </a:t>
            </a:r>
          </a:p>
          <a:p>
            <a:pPr algn="ctr"/>
            <a:r>
              <a:rPr lang="en-US" sz="2800" smtClean="0">
                <a:latin typeface="+mj-lt"/>
              </a:rPr>
              <a:t>quốc gia cổ ra đời sớm </a:t>
            </a:r>
          </a:p>
          <a:p>
            <a:pPr algn="ctr"/>
            <a:r>
              <a:rPr lang="en-US" sz="2800" smtClean="0">
                <a:latin typeface="+mj-lt"/>
              </a:rPr>
              <a:t>thường xuyên tranh </a:t>
            </a:r>
          </a:p>
          <a:p>
            <a:pPr algn="ctr"/>
            <a:r>
              <a:rPr lang="en-US" sz="2800" smtClean="0">
                <a:latin typeface="+mj-lt"/>
              </a:rPr>
              <a:t>chấp lãnh thổ, nhanh</a:t>
            </a:r>
          </a:p>
          <a:p>
            <a:pPr algn="ctr"/>
            <a:r>
              <a:rPr lang="en-US" sz="2800" smtClean="0">
                <a:latin typeface="+mj-lt"/>
              </a:rPr>
              <a:t>chóng sụp đổ</a:t>
            </a:r>
            <a:endParaRPr lang="en-US" sz="2800">
              <a:latin typeface="+mj-lt"/>
            </a:endParaRPr>
          </a:p>
        </p:txBody>
      </p:sp>
      <p:grpSp>
        <p:nvGrpSpPr>
          <p:cNvPr id="16389" name="Group 5"/>
          <p:cNvGrpSpPr>
            <a:grpSpLocks/>
          </p:cNvGrpSpPr>
          <p:nvPr/>
        </p:nvGrpSpPr>
        <p:grpSpPr bwMode="auto">
          <a:xfrm>
            <a:off x="3088584" y="2921056"/>
            <a:ext cx="3012405" cy="2822576"/>
            <a:chOff x="2123" y="2064"/>
            <a:chExt cx="1580" cy="1192"/>
          </a:xfrm>
        </p:grpSpPr>
        <p:sp>
          <p:nvSpPr>
            <p:cNvPr id="16390" name="Oval 6"/>
            <p:cNvSpPr>
              <a:spLocks noChangeAspect="1" noChangeArrowheads="1"/>
            </p:cNvSpPr>
            <p:nvPr/>
          </p:nvSpPr>
          <p:spPr bwMode="gray">
            <a:xfrm>
              <a:off x="2286" y="2064"/>
              <a:ext cx="1228" cy="1192"/>
            </a:xfrm>
            <a:prstGeom prst="ellipse">
              <a:avLst/>
            </a:prstGeom>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16391" name="AutoShape 7"/>
            <p:cNvSpPr>
              <a:spLocks noChangeAspect="1" noChangeArrowheads="1"/>
            </p:cNvSpPr>
            <p:nvPr/>
          </p:nvSpPr>
          <p:spPr bwMode="gray">
            <a:xfrm rot="3224849">
              <a:off x="3359" y="2125"/>
              <a:ext cx="316" cy="373"/>
            </a:xfrm>
            <a:prstGeom prst="upArrow">
              <a:avLst>
                <a:gd name="adj1" fmla="val 43667"/>
                <a:gd name="adj2" fmla="val 48100"/>
              </a:avLst>
            </a:prstGeom>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16392" name="AutoShape 8"/>
            <p:cNvSpPr>
              <a:spLocks noChangeAspect="1" noChangeArrowheads="1"/>
            </p:cNvSpPr>
            <p:nvPr/>
          </p:nvSpPr>
          <p:spPr bwMode="gray">
            <a:xfrm rot="18769985" flipV="1">
              <a:off x="3293" y="2899"/>
              <a:ext cx="316" cy="373"/>
            </a:xfrm>
            <a:prstGeom prst="upArrow">
              <a:avLst>
                <a:gd name="adj1" fmla="val 43667"/>
                <a:gd name="adj2" fmla="val 48100"/>
              </a:avLst>
            </a:prstGeom>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16393" name="AutoShape 9"/>
            <p:cNvSpPr>
              <a:spLocks noChangeAspect="1" noChangeArrowheads="1"/>
            </p:cNvSpPr>
            <p:nvPr/>
          </p:nvSpPr>
          <p:spPr bwMode="gray">
            <a:xfrm rot="18569031" flipH="1">
              <a:off x="2128" y="2135"/>
              <a:ext cx="316" cy="272"/>
            </a:xfrm>
            <a:prstGeom prst="upArrow">
              <a:avLst>
                <a:gd name="adj1" fmla="val 46048"/>
                <a:gd name="adj2" fmla="val 61339"/>
              </a:avLst>
            </a:prstGeom>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16394" name="AutoShape 10"/>
            <p:cNvSpPr>
              <a:spLocks noChangeAspect="1" noChangeArrowheads="1"/>
            </p:cNvSpPr>
            <p:nvPr/>
          </p:nvSpPr>
          <p:spPr bwMode="gray">
            <a:xfrm rot="-40004784" flipH="1" flipV="1">
              <a:off x="2152" y="2899"/>
              <a:ext cx="316" cy="373"/>
            </a:xfrm>
            <a:prstGeom prst="upArrow">
              <a:avLst>
                <a:gd name="adj1" fmla="val 43667"/>
                <a:gd name="adj2" fmla="val 48100"/>
              </a:avLst>
            </a:prstGeom>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grpSp>
      <p:sp>
        <p:nvSpPr>
          <p:cNvPr id="16395" name="Oval 11"/>
          <p:cNvSpPr>
            <a:spLocks noChangeArrowheads="1"/>
          </p:cNvSpPr>
          <p:nvPr/>
        </p:nvSpPr>
        <p:spPr bwMode="gray">
          <a:xfrm>
            <a:off x="3484182" y="3035117"/>
            <a:ext cx="2002495" cy="2553132"/>
          </a:xfrm>
          <a:prstGeom prst="ellipse">
            <a:avLst/>
          </a:prstGeom>
          <a:solidFill>
            <a:srgbClr val="FFFFFF"/>
          </a:solidFill>
          <a:ln>
            <a:noFill/>
          </a:ln>
          <a:effectLst/>
          <a:extLst>
            <a:ext uri="{91240B29-F687-4F45-9708-019B960494DF}">
              <a14:hiddenLine xmlns:a14="http://schemas.microsoft.com/office/drawing/2010/main" w="5715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Rectangle 12"/>
          <p:cNvSpPr>
            <a:spLocks noChangeArrowheads="1"/>
          </p:cNvSpPr>
          <p:nvPr/>
        </p:nvSpPr>
        <p:spPr bwMode="gray">
          <a:xfrm>
            <a:off x="3657600" y="3048000"/>
            <a:ext cx="194719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pPr algn="ctr"/>
            <a:endParaRPr lang="en-US" sz="3000" smtClean="0">
              <a:solidFill>
                <a:srgbClr val="FF0000"/>
              </a:solidFill>
              <a:latin typeface="Times New Roman" pitchFamily="18" charset="0"/>
              <a:cs typeface="Times New Roman" pitchFamily="18" charset="0"/>
            </a:endParaRPr>
          </a:p>
          <a:p>
            <a:pPr algn="ctr"/>
            <a:r>
              <a:rPr lang="en-US" sz="3000" smtClean="0">
                <a:solidFill>
                  <a:srgbClr val="FF0000"/>
                </a:solidFill>
                <a:latin typeface="Times New Roman" pitchFamily="18" charset="0"/>
                <a:cs typeface="Times New Roman" pitchFamily="18" charset="0"/>
              </a:rPr>
              <a:t>Sự </a:t>
            </a:r>
            <a:r>
              <a:rPr lang="en-US" sz="3000" dirty="0" err="1">
                <a:solidFill>
                  <a:srgbClr val="FF0000"/>
                </a:solidFill>
                <a:latin typeface="Times New Roman" pitchFamily="18" charset="0"/>
                <a:cs typeface="Times New Roman" pitchFamily="18" charset="0"/>
              </a:rPr>
              <a:t>ra</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đời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của</a:t>
            </a:r>
            <a:r>
              <a:rPr lang="en-US" sz="3000" dirty="0">
                <a:solidFill>
                  <a:srgbClr val="FF0000"/>
                </a:solidFill>
                <a:latin typeface="Times New Roman" pitchFamily="18" charset="0"/>
                <a:cs typeface="Times New Roman" pitchFamily="18" charset="0"/>
              </a:rPr>
              <a:t> </a:t>
            </a:r>
            <a:r>
              <a:rPr lang="en-US" sz="3000" err="1">
                <a:solidFill>
                  <a:srgbClr val="FF0000"/>
                </a:solidFill>
                <a:latin typeface="Times New Roman" pitchFamily="18" charset="0"/>
                <a:cs typeface="Times New Roman" pitchFamily="18" charset="0"/>
              </a:rPr>
              <a:t>các</a:t>
            </a:r>
            <a:r>
              <a:rPr lang="en-US" sz="3000">
                <a:solidFill>
                  <a:srgbClr val="FF0000"/>
                </a:solidFill>
                <a:latin typeface="Times New Roman" pitchFamily="18" charset="0"/>
                <a:cs typeface="Times New Roman" pitchFamily="18" charset="0"/>
              </a:rPr>
              <a:t> </a:t>
            </a:r>
            <a:r>
              <a:rPr lang="en-US" sz="3000" smtClean="0">
                <a:solidFill>
                  <a:srgbClr val="FF0000"/>
                </a:solidFill>
                <a:latin typeface="Times New Roman" pitchFamily="18" charset="0"/>
                <a:cs typeface="Times New Roman" pitchFamily="18" charset="0"/>
              </a:rPr>
              <a:t>quốc</a:t>
            </a:r>
            <a:r>
              <a:rPr lang="en-US" sz="3000">
                <a:solidFill>
                  <a:srgbClr val="FF0000"/>
                </a:solidFill>
                <a:latin typeface="Times New Roman" pitchFamily="18" charset="0"/>
                <a:cs typeface="Times New Roman" pitchFamily="18" charset="0"/>
              </a:rPr>
              <a:t> </a:t>
            </a:r>
            <a:r>
              <a:rPr lang="en-US" sz="3000" smtClean="0">
                <a:solidFill>
                  <a:srgbClr val="FF0000"/>
                </a:solidFill>
                <a:latin typeface="Times New Roman" pitchFamily="18" charset="0"/>
                <a:cs typeface="Times New Roman" pitchFamily="18" charset="0"/>
              </a:rPr>
              <a:t>gia ĐNÁ cổ</a:t>
            </a:r>
            <a:endParaRPr lang="en-US" sz="3000" b="1" dirty="0">
              <a:solidFill>
                <a:srgbClr val="FF0000"/>
              </a:solidFill>
              <a:latin typeface="Times New Roman" pitchFamily="18" charset="0"/>
              <a:cs typeface="Times New Roman" pitchFamily="18" charset="0"/>
            </a:endParaRPr>
          </a:p>
        </p:txBody>
      </p:sp>
      <p:sp>
        <p:nvSpPr>
          <p:cNvPr id="16399" name="AutoShape 15"/>
          <p:cNvSpPr>
            <a:spLocks noChangeArrowheads="1"/>
          </p:cNvSpPr>
          <p:nvPr/>
        </p:nvSpPr>
        <p:spPr bwMode="gray">
          <a:xfrm>
            <a:off x="5850376" y="1834503"/>
            <a:ext cx="3076305" cy="2362039"/>
          </a:xfrm>
          <a:prstGeom prst="roundRect">
            <a:avLst>
              <a:gd name="adj" fmla="val 9630"/>
            </a:avLst>
          </a:prstGeom>
          <a:ln/>
        </p:spPr>
        <p:style>
          <a:lnRef idx="1">
            <a:schemeClr val="accent2"/>
          </a:lnRef>
          <a:fillRef idx="2">
            <a:schemeClr val="accent2"/>
          </a:fillRef>
          <a:effectRef idx="1">
            <a:schemeClr val="accent2"/>
          </a:effectRef>
          <a:fontRef idx="minor">
            <a:schemeClr val="dk1"/>
          </a:fontRef>
        </p:style>
        <p:txBody>
          <a:bodyPr wrap="none" anchor="ctr"/>
          <a:lstStyle/>
          <a:p>
            <a:pPr algn="just"/>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10</a:t>
            </a:r>
            <a:r>
              <a:rPr lang="en-US" sz="3000" baseline="30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thế</a:t>
            </a:r>
            <a:r>
              <a:rPr lang="en-US" sz="3000" dirty="0">
                <a:latin typeface="Times New Roman" pitchFamily="18" charset="0"/>
                <a:cs typeface="Times New Roman" pitchFamily="18" charset="0"/>
              </a:rPr>
              <a:t> </a:t>
            </a:r>
            <a:r>
              <a:rPr lang="en-US" sz="3000" err="1">
                <a:latin typeface="Times New Roman" pitchFamily="18" charset="0"/>
                <a:cs typeface="Times New Roman" pitchFamily="18" charset="0"/>
              </a:rPr>
              <a:t>kỷ</a:t>
            </a:r>
            <a:r>
              <a:rPr lang="en-US" sz="3000">
                <a:latin typeface="Times New Roman" pitchFamily="18" charset="0"/>
                <a:cs typeface="Times New Roman" pitchFamily="18" charset="0"/>
              </a:rPr>
              <a:t> </a:t>
            </a:r>
            <a:endParaRPr lang="en-US" sz="3000" dirty="0">
              <a:latin typeface="Times New Roman" pitchFamily="18" charset="0"/>
              <a:cs typeface="Times New Roman" pitchFamily="18" charset="0"/>
            </a:endParaRPr>
          </a:p>
          <a:p>
            <a:pPr algn="just"/>
            <a:r>
              <a:rPr lang="en-US" sz="3000" smtClean="0">
                <a:latin typeface="Times New Roman" pitchFamily="18" charset="0"/>
                <a:cs typeface="Times New Roman" pitchFamily="18" charset="0"/>
              </a:rPr>
              <a:t>đầu </a:t>
            </a:r>
            <a:r>
              <a:rPr lang="en-US" sz="3000" dirty="0" err="1" smtClean="0">
                <a:latin typeface="Times New Roman" pitchFamily="18" charset="0"/>
                <a:cs typeface="Times New Roman" pitchFamily="18" charset="0"/>
              </a:rPr>
              <a:t>công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nguyên</a:t>
            </a:r>
            <a:endParaRPr lang="en-US" sz="3000" dirty="0" smtClean="0">
              <a:latin typeface="Times New Roman" pitchFamily="18" charset="0"/>
              <a:cs typeface="Times New Roman" pitchFamily="18" charset="0"/>
            </a:endParaRPr>
          </a:p>
          <a:p>
            <a:pPr algn="just"/>
            <a:r>
              <a:rPr lang="en-US" sz="3000" dirty="0" err="1" smtClean="0">
                <a:latin typeface="Times New Roman" pitchFamily="18" charset="0"/>
                <a:cs typeface="Times New Roman" pitchFamily="18" charset="0"/>
              </a:rPr>
              <a:t>các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quốc</a:t>
            </a:r>
            <a:r>
              <a:rPr lang="en-US" sz="3000" dirty="0" smtClean="0">
                <a:latin typeface="Times New Roman" pitchFamily="18" charset="0"/>
                <a:cs typeface="Times New Roman" pitchFamily="18" charset="0"/>
              </a:rPr>
              <a:t> </a:t>
            </a:r>
            <a:r>
              <a:rPr lang="en-US" sz="3000" err="1">
                <a:latin typeface="Times New Roman" pitchFamily="18" charset="0"/>
                <a:cs typeface="Times New Roman" pitchFamily="18" charset="0"/>
              </a:rPr>
              <a:t>gia</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cổ </a:t>
            </a:r>
          </a:p>
          <a:p>
            <a:pPr algn="just"/>
            <a:r>
              <a:rPr lang="en-US" sz="3000" smtClean="0">
                <a:latin typeface="Times New Roman" pitchFamily="18" charset="0"/>
                <a:cs typeface="Times New Roman" pitchFamily="18" charset="0"/>
              </a:rPr>
              <a:t>ra đời </a:t>
            </a:r>
          </a:p>
        </p:txBody>
      </p:sp>
      <p:sp>
        <p:nvSpPr>
          <p:cNvPr id="16402" name="AutoShape 18"/>
          <p:cNvSpPr>
            <a:spLocks noChangeArrowheads="1"/>
          </p:cNvSpPr>
          <p:nvPr/>
        </p:nvSpPr>
        <p:spPr bwMode="gray">
          <a:xfrm>
            <a:off x="-65569" y="4648200"/>
            <a:ext cx="3183501" cy="2497069"/>
          </a:xfrm>
          <a:prstGeom prst="roundRect">
            <a:avLst>
              <a:gd name="adj" fmla="val 9630"/>
            </a:avLst>
          </a:prstGeom>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2800"/>
              <a:t>Văn hóa: dựa</a:t>
            </a:r>
          </a:p>
          <a:p>
            <a:pPr algn="ctr"/>
            <a:r>
              <a:rPr lang="en-US" sz="2800"/>
              <a:t> vào VH Ấn </a:t>
            </a:r>
          </a:p>
          <a:p>
            <a:pPr algn="ctr"/>
            <a:r>
              <a:rPr lang="en-US" sz="2800"/>
              <a:t>xây dựng </a:t>
            </a:r>
          </a:p>
          <a:p>
            <a:pPr algn="ctr"/>
            <a:r>
              <a:rPr lang="en-US" sz="2800"/>
              <a:t>VH riêng </a:t>
            </a:r>
          </a:p>
          <a:p>
            <a:pPr algn="ctr"/>
            <a:r>
              <a:rPr lang="en-US" sz="2800"/>
              <a:t>cho dân tộc</a:t>
            </a:r>
            <a:endParaRPr lang="en-US" sz="2800" b="1">
              <a:solidFill>
                <a:srgbClr val="FFFFFF"/>
              </a:solidFill>
              <a:cs typeface="Arial" charset="0"/>
            </a:endParaRPr>
          </a:p>
          <a:p>
            <a:pPr algn="ctr">
              <a:buClr>
                <a:srgbClr val="7B9B63"/>
              </a:buClr>
              <a:buSzPct val="60000"/>
              <a:buFont typeface="Arial" charset="0"/>
              <a:buNone/>
            </a:pPr>
            <a:r>
              <a:rPr lang="en-US" smtClean="0">
                <a:latin typeface="Times New Roman" pitchFamily="18" charset="0"/>
                <a:cs typeface="Times New Roman" pitchFamily="18" charset="0"/>
              </a:rPr>
              <a:t>.</a:t>
            </a:r>
            <a:endParaRPr lang="en-US" b="1" dirty="0">
              <a:solidFill>
                <a:srgbClr val="FFFFFF"/>
              </a:solidFill>
              <a:latin typeface="Times New Roman" pitchFamily="18" charset="0"/>
              <a:cs typeface="Times New Roman" pitchFamily="18" charset="0"/>
            </a:endParaRPr>
          </a:p>
        </p:txBody>
      </p:sp>
      <p:sp>
        <p:nvSpPr>
          <p:cNvPr id="16405" name="AutoShape 21"/>
          <p:cNvSpPr>
            <a:spLocks noChangeArrowheads="1"/>
          </p:cNvSpPr>
          <p:nvPr/>
        </p:nvSpPr>
        <p:spPr bwMode="gray">
          <a:xfrm>
            <a:off x="5850376" y="4765373"/>
            <a:ext cx="3165367" cy="2142083"/>
          </a:xfrm>
          <a:prstGeom prst="roundRect">
            <a:avLst>
              <a:gd name="adj" fmla="val 9630"/>
            </a:avLst>
          </a:prstGeom>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16407" name="Rectangle 23"/>
          <p:cNvSpPr>
            <a:spLocks noChangeArrowheads="1"/>
          </p:cNvSpPr>
          <p:nvPr/>
        </p:nvSpPr>
        <p:spPr bwMode="gray">
          <a:xfrm>
            <a:off x="5715000" y="4979014"/>
            <a:ext cx="3352799"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7B9B63"/>
              </a:buClr>
              <a:buSzPct val="60000"/>
            </a:pPr>
            <a:r>
              <a:rPr lang="en-US" sz="3000" smtClean="0">
                <a:latin typeface="Times New Roman" pitchFamily="18" charset="0"/>
                <a:cs typeface="Times New Roman" pitchFamily="18" charset="0"/>
              </a:rPr>
              <a:t>Kinh </a:t>
            </a:r>
            <a:r>
              <a:rPr lang="en-US" sz="3000">
                <a:latin typeface="Times New Roman" pitchFamily="18" charset="0"/>
                <a:cs typeface="Times New Roman" pitchFamily="18" charset="0"/>
              </a:rPr>
              <a:t>tế: </a:t>
            </a:r>
            <a:r>
              <a:rPr lang="en-US" sz="3000" smtClean="0">
                <a:latin typeface="Times New Roman" pitchFamily="18" charset="0"/>
                <a:cs typeface="Times New Roman" pitchFamily="18" charset="0"/>
              </a:rPr>
              <a:t>nông nghiệp,thủ công nghiệp,</a:t>
            </a:r>
            <a:r>
              <a:rPr lang="en-US" sz="3200" smtClean="0">
                <a:latin typeface="Times New Roman" pitchFamily="18" charset="0"/>
                <a:cs typeface="Times New Roman" pitchFamily="18" charset="0"/>
              </a:rPr>
              <a:t>thương nghiệp phát </a:t>
            </a:r>
            <a:r>
              <a:rPr lang="en-US" sz="3200">
                <a:latin typeface="Times New Roman" pitchFamily="18" charset="0"/>
                <a:cs typeface="Times New Roman" pitchFamily="18" charset="0"/>
              </a:rPr>
              <a:t>triển</a:t>
            </a:r>
            <a:r>
              <a:rPr lang="en-US" sz="3000" smtClean="0">
                <a:latin typeface="Times New Roman" pitchFamily="18" charset="0"/>
                <a:cs typeface="Times New Roman" pitchFamily="18" charset="0"/>
              </a:rPr>
              <a:t> </a:t>
            </a:r>
            <a:endParaRPr lang="en-US" sz="3000" b="1">
              <a:solidFill>
                <a:srgbClr val="FFFFFF"/>
              </a:solidFill>
              <a:latin typeface="Times New Roman" pitchFamily="18" charset="0"/>
              <a:cs typeface="Times New Roman" pitchFamily="18" charset="0"/>
            </a:endParaRPr>
          </a:p>
        </p:txBody>
      </p:sp>
      <p:sp>
        <p:nvSpPr>
          <p:cNvPr id="25" name="Title 1"/>
          <p:cNvSpPr>
            <a:spLocks noGrp="1"/>
          </p:cNvSpPr>
          <p:nvPr>
            <p:ph type="title"/>
          </p:nvPr>
        </p:nvSpPr>
        <p:spPr>
          <a:xfrm>
            <a:off x="228600" y="152400"/>
            <a:ext cx="8229600" cy="914400"/>
          </a:xfrm>
        </p:spPr>
        <p:txBody>
          <a:bodyPr>
            <a:normAutofit/>
          </a:bodyPr>
          <a:lstStyle/>
          <a:p>
            <a:r>
              <a:rPr lang="en-US" sz="2300" b="1" dirty="0" smtClean="0">
                <a:solidFill>
                  <a:srgbClr val="0070C0"/>
                </a:solidFill>
                <a:latin typeface="Times New Roman" pitchFamily="18" charset="0"/>
                <a:cs typeface="Times New Roman" pitchFamily="18" charset="0"/>
              </a:rPr>
              <a:t>BÀI 8: SỰ HÌNH THÀNH VÀ PHÁT TRIỂN CÁC VƯƠNG QUỐC CHÍNH Ở ĐÔNG NAM Á</a:t>
            </a:r>
            <a:endParaRPr lang="en-US" sz="2300" b="1" dirty="0">
              <a:solidFill>
                <a:srgbClr val="0070C0"/>
              </a:solidFill>
              <a:latin typeface="Times New Roman" pitchFamily="18" charset="0"/>
              <a:cs typeface="Times New Roman" pitchFamily="18" charset="0"/>
            </a:endParaRPr>
          </a:p>
        </p:txBody>
      </p:sp>
      <p:sp>
        <p:nvSpPr>
          <p:cNvPr id="26" name="Content Placeholder 4"/>
          <p:cNvSpPr>
            <a:spLocks noGrp="1"/>
          </p:cNvSpPr>
          <p:nvPr>
            <p:ph sz="half" idx="4294967295"/>
          </p:nvPr>
        </p:nvSpPr>
        <p:spPr>
          <a:xfrm>
            <a:off x="430185" y="1277147"/>
            <a:ext cx="8458200" cy="609600"/>
          </a:xfrm>
          <a:prstGeom prst="rect">
            <a:avLst/>
          </a:prstGeom>
        </p:spPr>
        <p:txBody>
          <a:bodyPr>
            <a:normAutofit/>
          </a:bodyPr>
          <a:lstStyle/>
          <a:p>
            <a:pPr marL="0" indent="0">
              <a:buNone/>
            </a:pPr>
            <a:r>
              <a:rPr lang="en-US" sz="3000" b="1" dirty="0">
                <a:solidFill>
                  <a:srgbClr val="000000"/>
                </a:solidFill>
                <a:latin typeface="Times New Roman" pitchFamily="18" charset="0"/>
                <a:cs typeface="Times New Roman" pitchFamily="18" charset="0"/>
              </a:rPr>
              <a:t>1. </a:t>
            </a:r>
            <a:r>
              <a:rPr lang="en-US" sz="3000" b="1" dirty="0" err="1">
                <a:solidFill>
                  <a:srgbClr val="000000"/>
                </a:solidFill>
                <a:latin typeface="Times New Roman" pitchFamily="18" charset="0"/>
                <a:cs typeface="Times New Roman" pitchFamily="18" charset="0"/>
              </a:rPr>
              <a:t>Sự</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ra</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đời</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của</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các</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vương</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quốc</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cổ</a:t>
            </a:r>
            <a:r>
              <a:rPr lang="en-US" sz="3000" b="1" dirty="0">
                <a:solidFill>
                  <a:srgbClr val="000000"/>
                </a:solidFill>
                <a:latin typeface="Times New Roman" pitchFamily="18" charset="0"/>
                <a:cs typeface="Times New Roman" pitchFamily="18" charset="0"/>
              </a:rPr>
              <a:t> ở </a:t>
            </a:r>
            <a:r>
              <a:rPr lang="en-US" sz="3000" b="1" dirty="0" err="1">
                <a:solidFill>
                  <a:srgbClr val="000000"/>
                </a:solidFill>
                <a:latin typeface="Times New Roman" pitchFamily="18" charset="0"/>
                <a:cs typeface="Times New Roman" pitchFamily="18" charset="0"/>
              </a:rPr>
              <a:t>Đông</a:t>
            </a:r>
            <a:r>
              <a:rPr lang="en-US" sz="3000" b="1" dirty="0">
                <a:solidFill>
                  <a:srgbClr val="000000"/>
                </a:solidFill>
                <a:latin typeface="Times New Roman" pitchFamily="18" charset="0"/>
                <a:cs typeface="Times New Roman" pitchFamily="18" charset="0"/>
              </a:rPr>
              <a:t> Nam Á</a:t>
            </a:r>
            <a:endParaRPr lang="en-US" sz="3000" dirty="0">
              <a:solidFill>
                <a:srgbClr val="00000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375539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9"/>
                                        </p:tgtEl>
                                        <p:attrNameLst>
                                          <p:attrName>style.visibility</p:attrName>
                                        </p:attrNameLst>
                                      </p:cBhvr>
                                      <p:to>
                                        <p:strVal val="visible"/>
                                      </p:to>
                                    </p:set>
                                    <p:animEffect transition="in" filter="fade">
                                      <p:cBhvr>
                                        <p:cTn id="7" dur="500"/>
                                        <p:tgtEl>
                                          <p:spTgt spid="163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407"/>
                                        </p:tgtEl>
                                        <p:attrNameLst>
                                          <p:attrName>style.visibility</p:attrName>
                                        </p:attrNameLst>
                                      </p:cBhvr>
                                      <p:to>
                                        <p:strVal val="visible"/>
                                      </p:to>
                                    </p:set>
                                    <p:anim calcmode="lin" valueType="num">
                                      <p:cBhvr additive="base">
                                        <p:cTn id="12" dur="500" fill="hold"/>
                                        <p:tgtEl>
                                          <p:spTgt spid="16407"/>
                                        </p:tgtEl>
                                        <p:attrNameLst>
                                          <p:attrName>ppt_x</p:attrName>
                                        </p:attrNameLst>
                                      </p:cBhvr>
                                      <p:tavLst>
                                        <p:tav tm="0">
                                          <p:val>
                                            <p:strVal val="#ppt_x"/>
                                          </p:val>
                                        </p:tav>
                                        <p:tav tm="100000">
                                          <p:val>
                                            <p:strVal val="#ppt_x"/>
                                          </p:val>
                                        </p:tav>
                                      </p:tavLst>
                                    </p:anim>
                                    <p:anim calcmode="lin" valueType="num">
                                      <p:cBhvr additive="base">
                                        <p:cTn id="13" dur="500" fill="hold"/>
                                        <p:tgtEl>
                                          <p:spTgt spid="16407"/>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6405"/>
                                        </p:tgtEl>
                                        <p:attrNameLst>
                                          <p:attrName>style.visibility</p:attrName>
                                        </p:attrNameLst>
                                      </p:cBhvr>
                                      <p:to>
                                        <p:strVal val="visible"/>
                                      </p:to>
                                    </p:set>
                                    <p:animEffect transition="in" filter="fade">
                                      <p:cBhvr>
                                        <p:cTn id="16" dur="500"/>
                                        <p:tgtEl>
                                          <p:spTgt spid="1640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402"/>
                                        </p:tgtEl>
                                        <p:attrNameLst>
                                          <p:attrName>style.visibility</p:attrName>
                                        </p:attrNameLst>
                                      </p:cBhvr>
                                      <p:to>
                                        <p:strVal val="visible"/>
                                      </p:to>
                                    </p:set>
                                    <p:anim calcmode="lin" valueType="num">
                                      <p:cBhvr additive="base">
                                        <p:cTn id="21" dur="500" fill="hold"/>
                                        <p:tgtEl>
                                          <p:spTgt spid="16402"/>
                                        </p:tgtEl>
                                        <p:attrNameLst>
                                          <p:attrName>ppt_x</p:attrName>
                                        </p:attrNameLst>
                                      </p:cBhvr>
                                      <p:tavLst>
                                        <p:tav tm="0">
                                          <p:val>
                                            <p:strVal val="#ppt_x"/>
                                          </p:val>
                                        </p:tav>
                                        <p:tav tm="100000">
                                          <p:val>
                                            <p:strVal val="#ppt_x"/>
                                          </p:val>
                                        </p:tav>
                                      </p:tavLst>
                                    </p:anim>
                                    <p:anim calcmode="lin" valueType="num">
                                      <p:cBhvr additive="base">
                                        <p:cTn id="22" dur="500" fill="hold"/>
                                        <p:tgtEl>
                                          <p:spTgt spid="1640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386"/>
                                        </p:tgtEl>
                                        <p:attrNameLst>
                                          <p:attrName>style.visibility</p:attrName>
                                        </p:attrNameLst>
                                      </p:cBhvr>
                                      <p:to>
                                        <p:strVal val="visible"/>
                                      </p:to>
                                    </p:set>
                                    <p:anim calcmode="lin" valueType="num">
                                      <p:cBhvr additive="base">
                                        <p:cTn id="27" dur="500" fill="hold"/>
                                        <p:tgtEl>
                                          <p:spTgt spid="16386"/>
                                        </p:tgtEl>
                                        <p:attrNameLst>
                                          <p:attrName>ppt_x</p:attrName>
                                        </p:attrNameLst>
                                      </p:cBhvr>
                                      <p:tavLst>
                                        <p:tav tm="0">
                                          <p:val>
                                            <p:strVal val="#ppt_x"/>
                                          </p:val>
                                        </p:tav>
                                        <p:tav tm="100000">
                                          <p:val>
                                            <p:strVal val="#ppt_x"/>
                                          </p:val>
                                        </p:tav>
                                      </p:tavLst>
                                    </p:anim>
                                    <p:anim calcmode="lin" valueType="num">
                                      <p:cBhvr additive="base">
                                        <p:cTn id="2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99" grpId="0" animBg="1"/>
      <p:bldP spid="16402" grpId="0" animBg="1"/>
      <p:bldP spid="16405" grpId="0" animBg="1"/>
      <p:bldP spid="164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14400"/>
          </a:xfrm>
        </p:spPr>
        <p:txBody>
          <a:bodyPr>
            <a:normAutofit/>
          </a:bodyPr>
          <a:lstStyle/>
          <a:p>
            <a:r>
              <a:rPr lang="en-US" sz="2300" b="1" dirty="0" smtClean="0">
                <a:latin typeface="Times New Roman" pitchFamily="18" charset="0"/>
                <a:cs typeface="Times New Roman" pitchFamily="18" charset="0"/>
              </a:rPr>
              <a:t>BÀI 8: SỰ HÌNH THÀNH VÀ PHÁT TRIỂN CÁC VƯƠNG QUỐC CHÍNH Ở ĐÔNG NAM Á</a:t>
            </a:r>
            <a:endParaRPr lang="en-US" sz="2300" b="1" dirty="0">
              <a:latin typeface="Times New Roman" pitchFamily="18" charset="0"/>
              <a:cs typeface="Times New Roman" pitchFamily="18" charset="0"/>
            </a:endParaRPr>
          </a:p>
        </p:txBody>
      </p:sp>
      <p:sp>
        <p:nvSpPr>
          <p:cNvPr id="5" name="Content Placeholder 4"/>
          <p:cNvSpPr>
            <a:spLocks noGrp="1"/>
          </p:cNvSpPr>
          <p:nvPr>
            <p:ph sz="half" idx="2"/>
          </p:nvPr>
        </p:nvSpPr>
        <p:spPr>
          <a:xfrm>
            <a:off x="381000" y="1066800"/>
            <a:ext cx="8458200" cy="5257800"/>
          </a:xfrm>
        </p:spPr>
        <p:txBody>
          <a:bodyPr>
            <a:normAutofit/>
          </a:bodyPr>
          <a:lstStyle/>
          <a:p>
            <a:pPr marL="0" indent="0">
              <a:buNone/>
            </a:pPr>
            <a:r>
              <a:rPr lang="en-US" sz="2800" b="1" dirty="0" smtClean="0">
                <a:solidFill>
                  <a:srgbClr val="000000"/>
                </a:solidFill>
                <a:latin typeface="Times New Roman" pitchFamily="18" charset="0"/>
                <a:cs typeface="Times New Roman" pitchFamily="18" charset="0"/>
              </a:rPr>
              <a:t>2. </a:t>
            </a:r>
            <a:r>
              <a:rPr lang="en-US" sz="2800" b="1" dirty="0" err="1" smtClean="0">
                <a:solidFill>
                  <a:srgbClr val="000000"/>
                </a:solidFill>
                <a:latin typeface="Times New Roman" pitchFamily="18" charset="0"/>
                <a:cs typeface="Times New Roman" pitchFamily="18" charset="0"/>
              </a:rPr>
              <a:t>Sự</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hình</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thành</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và</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phát</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triển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của</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các</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quốc</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gia</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phong</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kiến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Đông</a:t>
            </a:r>
            <a:r>
              <a:rPr lang="en-US" sz="2800" b="1" dirty="0" smtClean="0">
                <a:solidFill>
                  <a:srgbClr val="000000"/>
                </a:solidFill>
                <a:latin typeface="Times New Roman" pitchFamily="18" charset="0"/>
                <a:cs typeface="Times New Roman" pitchFamily="18" charset="0"/>
              </a:rPr>
              <a:t> </a:t>
            </a:r>
            <a:r>
              <a:rPr lang="en-US" sz="2800" b="1" smtClean="0">
                <a:solidFill>
                  <a:srgbClr val="000000"/>
                </a:solidFill>
                <a:latin typeface="Times New Roman" pitchFamily="18" charset="0"/>
                <a:cs typeface="Times New Roman" pitchFamily="18" charset="0"/>
              </a:rPr>
              <a:t>Nam Á </a:t>
            </a:r>
          </a:p>
          <a:p>
            <a:pPr marL="0" indent="0">
              <a:buNone/>
            </a:pPr>
            <a:endParaRPr lang="en-US" sz="2800" b="1" smtClean="0">
              <a:solidFill>
                <a:srgbClr val="000000"/>
              </a:solidFill>
              <a:latin typeface="Times New Roman" pitchFamily="18" charset="0"/>
              <a:cs typeface="Times New Roman" pitchFamily="18" charset="0"/>
            </a:endParaRPr>
          </a:p>
          <a:p>
            <a:pPr marL="0" indent="0">
              <a:buNone/>
            </a:pPr>
            <a:endParaRPr lang="en-US" sz="2800" dirty="0">
              <a:solidFill>
                <a:srgbClr val="000000"/>
              </a:solidFill>
              <a:latin typeface="+mj-lt"/>
              <a:cs typeface="Times New Roman" pitchFamily="18" charset="0"/>
            </a:endParaRPr>
          </a:p>
          <a:p>
            <a:pPr marL="0" indent="0">
              <a:buNone/>
            </a:pPr>
            <a:endParaRPr lang="en-US" dirty="0"/>
          </a:p>
        </p:txBody>
      </p:sp>
    </p:spTree>
    <p:extLst>
      <p:ext uri="{BB962C8B-B14F-4D97-AF65-F5344CB8AC3E}">
        <p14:creationId xmlns:p14="http://schemas.microsoft.com/office/powerpoint/2010/main" val="6405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14400"/>
          </a:xfrm>
        </p:spPr>
        <p:txBody>
          <a:bodyPr>
            <a:normAutofit/>
          </a:bodyPr>
          <a:lstStyle/>
          <a:p>
            <a:r>
              <a:rPr lang="en-US" sz="2300" b="1" dirty="0" smtClean="0">
                <a:latin typeface="Times New Roman" pitchFamily="18" charset="0"/>
                <a:cs typeface="Times New Roman" pitchFamily="18" charset="0"/>
              </a:rPr>
              <a:t>BÀI 8: SỰ HÌNH THÀNH VÀ PHÁT TRIỂN CÁC VƯƠNG QUỐC CHÍNH Ở ĐÔNG NAM Á</a:t>
            </a:r>
            <a:endParaRPr lang="en-US" sz="2300" b="1" dirty="0">
              <a:latin typeface="Times New Roman" pitchFamily="18" charset="0"/>
              <a:cs typeface="Times New Roman" pitchFamily="18" charset="0"/>
            </a:endParaRPr>
          </a:p>
        </p:txBody>
      </p:sp>
      <p:sp>
        <p:nvSpPr>
          <p:cNvPr id="5" name="Content Placeholder 4"/>
          <p:cNvSpPr>
            <a:spLocks noGrp="1"/>
          </p:cNvSpPr>
          <p:nvPr>
            <p:ph sz="half" idx="2"/>
          </p:nvPr>
        </p:nvSpPr>
        <p:spPr>
          <a:xfrm>
            <a:off x="381000" y="1066800"/>
            <a:ext cx="8458200" cy="5257800"/>
          </a:xfrm>
        </p:spPr>
        <p:txBody>
          <a:bodyPr>
            <a:normAutofit/>
          </a:bodyPr>
          <a:lstStyle/>
          <a:p>
            <a:pPr marL="0" indent="0">
              <a:buNone/>
            </a:pPr>
            <a:r>
              <a:rPr lang="en-US" sz="2800" b="1" dirty="0" smtClean="0">
                <a:solidFill>
                  <a:srgbClr val="000000"/>
                </a:solidFill>
                <a:latin typeface="Times New Roman" pitchFamily="18" charset="0"/>
                <a:cs typeface="Times New Roman" pitchFamily="18" charset="0"/>
              </a:rPr>
              <a:t>2. </a:t>
            </a:r>
            <a:r>
              <a:rPr lang="en-US" sz="2800" b="1" dirty="0" err="1" smtClean="0">
                <a:solidFill>
                  <a:srgbClr val="000000"/>
                </a:solidFill>
                <a:latin typeface="Times New Roman" pitchFamily="18" charset="0"/>
                <a:cs typeface="Times New Roman" pitchFamily="18" charset="0"/>
              </a:rPr>
              <a:t>Sự</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hình</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thành</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và</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phát</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triển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của</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các</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quốc</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gia</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phong</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kiến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Đông</a:t>
            </a:r>
            <a:r>
              <a:rPr lang="en-US" sz="2800" b="1" dirty="0" smtClean="0">
                <a:solidFill>
                  <a:srgbClr val="000000"/>
                </a:solidFill>
                <a:latin typeface="Times New Roman" pitchFamily="18" charset="0"/>
                <a:cs typeface="Times New Roman" pitchFamily="18" charset="0"/>
              </a:rPr>
              <a:t> </a:t>
            </a:r>
            <a:r>
              <a:rPr lang="en-US" sz="2800" b="1" smtClean="0">
                <a:solidFill>
                  <a:srgbClr val="000000"/>
                </a:solidFill>
                <a:latin typeface="Times New Roman" pitchFamily="18" charset="0"/>
                <a:cs typeface="Times New Roman" pitchFamily="18" charset="0"/>
              </a:rPr>
              <a:t>Nam Á</a:t>
            </a:r>
          </a:p>
          <a:p>
            <a:pPr marL="0" indent="0">
              <a:buNone/>
            </a:pPr>
            <a:r>
              <a:rPr lang="en-US" sz="2800" b="1" smtClean="0">
                <a:solidFill>
                  <a:srgbClr val="000000"/>
                </a:solidFill>
                <a:latin typeface="Times New Roman" pitchFamily="18" charset="0"/>
                <a:cs typeface="Times New Roman" pitchFamily="18" charset="0"/>
              </a:rPr>
              <a:t>Thảo luận nhóm:3’</a:t>
            </a:r>
          </a:p>
          <a:p>
            <a:pPr marL="0" indent="0">
              <a:buNone/>
            </a:pPr>
            <a:r>
              <a:rPr lang="en-US" sz="2800" b="1" smtClean="0">
                <a:solidFill>
                  <a:schemeClr val="tx2"/>
                </a:solidFill>
                <a:latin typeface="+mj-lt"/>
                <a:cs typeface="Times New Roman" pitchFamily="18" charset="0"/>
              </a:rPr>
              <a:t>1,</a:t>
            </a:r>
            <a:r>
              <a:rPr lang="vi-VN" sz="2800" b="1" smtClean="0">
                <a:solidFill>
                  <a:schemeClr val="tx2"/>
                </a:solidFill>
                <a:latin typeface="+mj-lt"/>
              </a:rPr>
              <a:t> Trình bày thời gian hình thành, tên và địa bàn các quốc gia phong kiến tiêu biểu ở ĐNÁ.</a:t>
            </a:r>
            <a:endParaRPr lang="vi-VN" sz="2800">
              <a:solidFill>
                <a:schemeClr val="tx2"/>
              </a:solidFill>
              <a:latin typeface="+mj-lt"/>
            </a:endParaRPr>
          </a:p>
          <a:p>
            <a:pPr marL="0" indent="0">
              <a:buNone/>
            </a:pPr>
            <a:r>
              <a:rPr lang="en-US" sz="2800" b="1" smtClean="0">
                <a:solidFill>
                  <a:schemeClr val="tx2"/>
                </a:solidFill>
                <a:latin typeface="+mj-lt"/>
              </a:rPr>
              <a:t>2</a:t>
            </a:r>
            <a:r>
              <a:rPr lang="vi-VN" sz="2800" b="1" smtClean="0">
                <a:solidFill>
                  <a:schemeClr val="tx2"/>
                </a:solidFill>
                <a:latin typeface="+mj-lt"/>
              </a:rPr>
              <a:t>, </a:t>
            </a:r>
            <a:r>
              <a:rPr lang="vi-VN" sz="2800" b="1">
                <a:solidFill>
                  <a:schemeClr val="tx2"/>
                </a:solidFill>
                <a:latin typeface="+mj-lt"/>
              </a:rPr>
              <a:t>Những biểu hiện </a:t>
            </a:r>
            <a:r>
              <a:rPr lang="en-US" sz="2800" b="1">
                <a:solidFill>
                  <a:schemeClr val="tx2"/>
                </a:solidFill>
                <a:latin typeface="+mj-lt"/>
              </a:rPr>
              <a:t>phát triển thịnh trị </a:t>
            </a:r>
            <a:r>
              <a:rPr lang="en-US" sz="2800" b="1" smtClean="0">
                <a:solidFill>
                  <a:schemeClr val="tx2"/>
                </a:solidFill>
                <a:latin typeface="+mj-lt"/>
              </a:rPr>
              <a:t> về kinh t</a:t>
            </a:r>
            <a:r>
              <a:rPr lang="vi-VN" sz="2800" b="1" smtClean="0">
                <a:solidFill>
                  <a:schemeClr val="tx2"/>
                </a:solidFill>
                <a:latin typeface="+mj-lt"/>
              </a:rPr>
              <a:t>ế các </a:t>
            </a:r>
            <a:r>
              <a:rPr lang="vi-VN" sz="2800" b="1">
                <a:solidFill>
                  <a:schemeClr val="tx2"/>
                </a:solidFill>
                <a:latin typeface="+mj-lt"/>
              </a:rPr>
              <a:t>nước Đông Nam </a:t>
            </a:r>
            <a:r>
              <a:rPr lang="vi-VN" sz="2800" b="1" smtClean="0">
                <a:solidFill>
                  <a:schemeClr val="tx2"/>
                </a:solidFill>
                <a:latin typeface="+mj-lt"/>
              </a:rPr>
              <a:t>Á, lấy ví dụ</a:t>
            </a:r>
            <a:endParaRPr lang="vi-VN" sz="2800">
              <a:solidFill>
                <a:schemeClr val="tx2"/>
              </a:solidFill>
              <a:latin typeface="+mj-lt"/>
            </a:endParaRPr>
          </a:p>
          <a:p>
            <a:pPr marL="0" indent="0">
              <a:buNone/>
            </a:pPr>
            <a:r>
              <a:rPr lang="en-US" sz="2800" b="1" smtClean="0">
                <a:solidFill>
                  <a:schemeClr val="tx2"/>
                </a:solidFill>
                <a:latin typeface="+mj-lt"/>
              </a:rPr>
              <a:t>3, </a:t>
            </a:r>
            <a:r>
              <a:rPr lang="en-US" sz="2800" b="1">
                <a:solidFill>
                  <a:schemeClr val="tx2"/>
                </a:solidFill>
                <a:latin typeface="+mj-lt"/>
              </a:rPr>
              <a:t>Những biểu hiện của phát triển thịnh trị</a:t>
            </a:r>
            <a:r>
              <a:rPr lang="en-US" sz="2800" b="1">
                <a:solidFill>
                  <a:schemeClr val="tx2"/>
                </a:solidFill>
              </a:rPr>
              <a:t> </a:t>
            </a:r>
            <a:r>
              <a:rPr lang="en-US" sz="2800" b="1" smtClean="0">
                <a:solidFill>
                  <a:schemeClr val="tx2"/>
                </a:solidFill>
                <a:latin typeface="+mj-lt"/>
              </a:rPr>
              <a:t>chính trị của </a:t>
            </a:r>
            <a:r>
              <a:rPr lang="en-US" sz="2800" b="1">
                <a:solidFill>
                  <a:schemeClr val="tx2"/>
                </a:solidFill>
                <a:latin typeface="+mj-lt"/>
              </a:rPr>
              <a:t>các nước Đông Nam </a:t>
            </a:r>
            <a:r>
              <a:rPr lang="en-US" sz="2800" b="1" smtClean="0">
                <a:solidFill>
                  <a:schemeClr val="tx2"/>
                </a:solidFill>
                <a:latin typeface="+mj-lt"/>
              </a:rPr>
              <a:t>Á</a:t>
            </a:r>
            <a:r>
              <a:rPr lang="vi-VN" sz="2800" b="1">
                <a:solidFill>
                  <a:schemeClr val="tx2"/>
                </a:solidFill>
                <a:latin typeface="+mj-lt"/>
              </a:rPr>
              <a:t>,</a:t>
            </a:r>
            <a:r>
              <a:rPr lang="vi-VN" sz="2800" b="1" smtClean="0">
                <a:solidFill>
                  <a:schemeClr val="tx2"/>
                </a:solidFill>
                <a:latin typeface="+mj-lt"/>
              </a:rPr>
              <a:t> </a:t>
            </a:r>
            <a:r>
              <a:rPr lang="vi-VN" sz="2800" b="1">
                <a:solidFill>
                  <a:schemeClr val="tx2"/>
                </a:solidFill>
                <a:latin typeface="+mj-lt"/>
              </a:rPr>
              <a:t>lấy ví </a:t>
            </a:r>
            <a:r>
              <a:rPr lang="vi-VN" sz="2800" b="1" smtClean="0">
                <a:solidFill>
                  <a:schemeClr val="tx2"/>
                </a:solidFill>
                <a:latin typeface="+mj-lt"/>
              </a:rPr>
              <a:t>dụ.</a:t>
            </a:r>
            <a:endParaRPr lang="en-US" sz="2800" b="1" smtClean="0">
              <a:solidFill>
                <a:schemeClr val="tx2"/>
              </a:solidFill>
              <a:latin typeface="+mj-lt"/>
            </a:endParaRPr>
          </a:p>
          <a:p>
            <a:pPr marL="0" indent="0">
              <a:buNone/>
            </a:pPr>
            <a:r>
              <a:rPr lang="en-US" sz="2800" b="1" smtClean="0">
                <a:solidFill>
                  <a:schemeClr val="tx2"/>
                </a:solidFill>
                <a:latin typeface="+mj-lt"/>
              </a:rPr>
              <a:t>4, </a:t>
            </a:r>
            <a:r>
              <a:rPr lang="en-US" sz="2800" b="1">
                <a:solidFill>
                  <a:schemeClr val="tx2"/>
                </a:solidFill>
                <a:latin typeface="+mj-lt"/>
              </a:rPr>
              <a:t>Những biểu hiện của sự phát triển văn hóa của các nước Đông Nam </a:t>
            </a:r>
            <a:r>
              <a:rPr lang="en-US" sz="2800" b="1" smtClean="0">
                <a:solidFill>
                  <a:schemeClr val="tx2"/>
                </a:solidFill>
                <a:latin typeface="+mj-lt"/>
              </a:rPr>
              <a:t>Á,</a:t>
            </a:r>
            <a:r>
              <a:rPr lang="vi-VN" sz="2800" b="1">
                <a:solidFill>
                  <a:schemeClr val="tx2"/>
                </a:solidFill>
              </a:rPr>
              <a:t> </a:t>
            </a:r>
            <a:r>
              <a:rPr lang="vi-VN" sz="2800" b="1">
                <a:solidFill>
                  <a:schemeClr val="tx2"/>
                </a:solidFill>
                <a:latin typeface="+mj-lt"/>
              </a:rPr>
              <a:t>lấy ví dụ</a:t>
            </a:r>
            <a:endParaRPr lang="vi-VN" sz="2800">
              <a:solidFill>
                <a:schemeClr val="tx2"/>
              </a:solidFill>
              <a:latin typeface="+mj-lt"/>
            </a:endParaRPr>
          </a:p>
          <a:p>
            <a:pPr marL="0" indent="0">
              <a:buNone/>
            </a:pPr>
            <a:endParaRPr lang="vi-VN" sz="2800" b="1" smtClean="0">
              <a:solidFill>
                <a:schemeClr val="tx2"/>
              </a:solidFill>
              <a:latin typeface="+mj-lt"/>
            </a:endParaRPr>
          </a:p>
          <a:p>
            <a:pPr marL="0" indent="0">
              <a:buNone/>
            </a:pPr>
            <a:endParaRPr lang="en-US" sz="2800" dirty="0">
              <a:solidFill>
                <a:srgbClr val="000000"/>
              </a:solidFill>
              <a:latin typeface="+mj-lt"/>
              <a:cs typeface="Times New Roman" pitchFamily="18" charset="0"/>
            </a:endParaRPr>
          </a:p>
          <a:p>
            <a:pPr marL="0" indent="0">
              <a:buNone/>
            </a:pPr>
            <a:endParaRPr lang="en-US" dirty="0"/>
          </a:p>
        </p:txBody>
      </p:sp>
    </p:spTree>
    <p:extLst>
      <p:ext uri="{BB962C8B-B14F-4D97-AF65-F5344CB8AC3E}">
        <p14:creationId xmlns:p14="http://schemas.microsoft.com/office/powerpoint/2010/main" val="2891782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1000"/>
                                        <p:tgtEl>
                                          <p:spTgt spid="5">
                                            <p:txEl>
                                              <p:pRg st="5" end="5"/>
                                            </p:txEl>
                                          </p:spTgt>
                                        </p:tgtEl>
                                      </p:cBhvr>
                                    </p:animEffect>
                                    <p:anim calcmode="lin" valueType="num">
                                      <p:cBhvr>
                                        <p:cTn id="2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rc 2"/>
          <p:cNvSpPr>
            <a:spLocks/>
          </p:cNvSpPr>
          <p:nvPr/>
        </p:nvSpPr>
        <p:spPr bwMode="gray">
          <a:xfrm>
            <a:off x="1447800" y="2368550"/>
            <a:ext cx="6172200" cy="3810000"/>
          </a:xfrm>
          <a:custGeom>
            <a:avLst/>
            <a:gdLst>
              <a:gd name="G0" fmla="+- 19752 0 0"/>
              <a:gd name="G1" fmla="+- 21600 0 0"/>
              <a:gd name="G2" fmla="+- 21600 0 0"/>
              <a:gd name="T0" fmla="*/ 0 w 38158"/>
              <a:gd name="T1" fmla="*/ 12858 h 21600"/>
              <a:gd name="T2" fmla="*/ 38158 w 38158"/>
              <a:gd name="T3" fmla="*/ 10296 h 21600"/>
              <a:gd name="T4" fmla="*/ 19752 w 38158"/>
              <a:gd name="T5" fmla="*/ 21600 h 21600"/>
            </a:gdLst>
            <a:ahLst/>
            <a:cxnLst>
              <a:cxn ang="0">
                <a:pos x="T0" y="T1"/>
              </a:cxn>
              <a:cxn ang="0">
                <a:pos x="T2" y="T3"/>
              </a:cxn>
              <a:cxn ang="0">
                <a:pos x="T4" y="T5"/>
              </a:cxn>
            </a:cxnLst>
            <a:rect l="0" t="0" r="r" b="b"/>
            <a:pathLst>
              <a:path w="38158" h="21600" fill="none" extrusionOk="0">
                <a:moveTo>
                  <a:pt x="0" y="12858"/>
                </a:moveTo>
                <a:cubicBezTo>
                  <a:pt x="3459" y="5041"/>
                  <a:pt x="11203" y="-1"/>
                  <a:pt x="19752" y="0"/>
                </a:cubicBezTo>
                <a:cubicBezTo>
                  <a:pt x="27259" y="0"/>
                  <a:pt x="34228" y="3898"/>
                  <a:pt x="38157" y="10296"/>
                </a:cubicBezTo>
              </a:path>
              <a:path w="38158" h="21600" stroke="0" extrusionOk="0">
                <a:moveTo>
                  <a:pt x="0" y="12858"/>
                </a:moveTo>
                <a:cubicBezTo>
                  <a:pt x="3459" y="5041"/>
                  <a:pt x="11203" y="-1"/>
                  <a:pt x="19752" y="0"/>
                </a:cubicBezTo>
                <a:cubicBezTo>
                  <a:pt x="27259" y="0"/>
                  <a:pt x="34228" y="3898"/>
                  <a:pt x="38157" y="10296"/>
                </a:cubicBezTo>
                <a:lnTo>
                  <a:pt x="19752" y="21600"/>
                </a:lnTo>
                <a:close/>
              </a:path>
            </a:pathLst>
          </a:custGeom>
          <a:noFill/>
          <a:ln w="57150" cap="rnd">
            <a:solidFill>
              <a:schemeClr val="bg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0" name="Text Box 4"/>
          <p:cNvSpPr txBox="1">
            <a:spLocks noChangeArrowheads="1"/>
          </p:cNvSpPr>
          <p:nvPr/>
        </p:nvSpPr>
        <p:spPr bwMode="gray">
          <a:xfrm>
            <a:off x="2987676" y="3296905"/>
            <a:ext cx="326072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endParaRPr lang="en-US" sz="2000">
              <a:latin typeface="+mj-lt"/>
            </a:endParaRPr>
          </a:p>
          <a:p>
            <a:pPr algn="ctr" eaLnBrk="0" hangingPunct="0"/>
            <a:endParaRPr lang="en-US" sz="2000" smtClean="0">
              <a:latin typeface="+mj-lt"/>
            </a:endParaRPr>
          </a:p>
          <a:p>
            <a:pPr algn="ctr" eaLnBrk="0" hangingPunct="0"/>
            <a:endParaRPr lang="en-US" sz="2000">
              <a:latin typeface="+mj-lt"/>
            </a:endParaRPr>
          </a:p>
          <a:p>
            <a:pPr algn="ctr" eaLnBrk="0" hangingPunct="0"/>
            <a:r>
              <a:rPr lang="en-US" sz="3000" smtClean="0">
                <a:latin typeface="+mj-lt"/>
              </a:rPr>
              <a:t> </a:t>
            </a:r>
            <a:r>
              <a:rPr lang="en-US" sz="3200" smtClean="0">
                <a:latin typeface="+mj-lt"/>
              </a:rPr>
              <a:t>Phát triển</a:t>
            </a:r>
            <a:endParaRPr lang="en-US" sz="3200" dirty="0">
              <a:latin typeface="+mj-lt"/>
            </a:endParaRPr>
          </a:p>
          <a:p>
            <a:pPr algn="ctr" eaLnBrk="0" hangingPunct="0"/>
            <a:endParaRPr lang="en-US" sz="1600" dirty="0"/>
          </a:p>
        </p:txBody>
      </p:sp>
      <p:sp>
        <p:nvSpPr>
          <p:cNvPr id="45061" name="Rectangle 5"/>
          <p:cNvSpPr>
            <a:spLocks noChangeArrowheads="1"/>
          </p:cNvSpPr>
          <p:nvPr/>
        </p:nvSpPr>
        <p:spPr bwMode="gray">
          <a:xfrm>
            <a:off x="0" y="4827518"/>
            <a:ext cx="3352800" cy="148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spcBef>
                <a:spcPct val="50000"/>
              </a:spcBef>
            </a:pPr>
            <a:endParaRPr lang="en-US" sz="2000" smtClean="0">
              <a:latin typeface="+mj-lt"/>
            </a:endParaRPr>
          </a:p>
          <a:p>
            <a:pPr algn="ctr">
              <a:lnSpc>
                <a:spcPct val="90000"/>
              </a:lnSpc>
              <a:spcBef>
                <a:spcPct val="50000"/>
              </a:spcBef>
            </a:pPr>
            <a:endParaRPr lang="en-US" sz="2000">
              <a:latin typeface="+mj-lt"/>
            </a:endParaRPr>
          </a:p>
          <a:p>
            <a:pPr algn="ctr">
              <a:lnSpc>
                <a:spcPct val="90000"/>
              </a:lnSpc>
              <a:spcBef>
                <a:spcPct val="50000"/>
              </a:spcBef>
            </a:pPr>
            <a:r>
              <a:rPr lang="en-US" sz="3200" smtClean="0">
                <a:latin typeface="+mj-lt"/>
              </a:rPr>
              <a:t>Hình thành</a:t>
            </a:r>
            <a:endParaRPr lang="en-US" sz="3200" b="1" dirty="0">
              <a:solidFill>
                <a:srgbClr val="000000"/>
              </a:solidFill>
              <a:latin typeface="+mj-lt"/>
            </a:endParaRPr>
          </a:p>
        </p:txBody>
      </p:sp>
      <p:grpSp>
        <p:nvGrpSpPr>
          <p:cNvPr id="45062" name="Group 6"/>
          <p:cNvGrpSpPr>
            <a:grpSpLocks/>
          </p:cNvGrpSpPr>
          <p:nvPr/>
        </p:nvGrpSpPr>
        <p:grpSpPr bwMode="auto">
          <a:xfrm>
            <a:off x="610393" y="3161314"/>
            <a:ext cx="7847013" cy="3117850"/>
            <a:chOff x="406" y="1876"/>
            <a:chExt cx="4943" cy="1964"/>
          </a:xfrm>
        </p:grpSpPr>
        <p:sp>
          <p:nvSpPr>
            <p:cNvPr id="45063" name="Line 7"/>
            <p:cNvSpPr>
              <a:spLocks noChangeShapeType="1"/>
            </p:cNvSpPr>
            <p:nvPr/>
          </p:nvSpPr>
          <p:spPr bwMode="gray">
            <a:xfrm flipH="1">
              <a:off x="3751" y="3840"/>
              <a:ext cx="1598" cy="0"/>
            </a:xfrm>
            <a:prstGeom prst="line">
              <a:avLst/>
            </a:prstGeom>
            <a:noFill/>
            <a:ln w="57150">
              <a:solidFill>
                <a:srgbClr val="808080">
                  <a:alpha val="8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5064" name="Group 8"/>
            <p:cNvGrpSpPr>
              <a:grpSpLocks/>
            </p:cNvGrpSpPr>
            <p:nvPr/>
          </p:nvGrpSpPr>
          <p:grpSpPr bwMode="auto">
            <a:xfrm>
              <a:off x="406" y="1876"/>
              <a:ext cx="3818" cy="1964"/>
              <a:chOff x="406" y="1876"/>
              <a:chExt cx="3818" cy="1964"/>
            </a:xfrm>
          </p:grpSpPr>
          <p:grpSp>
            <p:nvGrpSpPr>
              <p:cNvPr id="45065" name="Group 9"/>
              <p:cNvGrpSpPr>
                <a:grpSpLocks/>
              </p:cNvGrpSpPr>
              <p:nvPr/>
            </p:nvGrpSpPr>
            <p:grpSpPr bwMode="auto">
              <a:xfrm>
                <a:off x="406" y="2928"/>
                <a:ext cx="3359" cy="912"/>
                <a:chOff x="406" y="2928"/>
                <a:chExt cx="3359" cy="912"/>
              </a:xfrm>
            </p:grpSpPr>
            <p:sp>
              <p:nvSpPr>
                <p:cNvPr id="45066" name="Arc 10"/>
                <p:cNvSpPr>
                  <a:spLocks/>
                </p:cNvSpPr>
                <p:nvPr/>
              </p:nvSpPr>
              <p:spPr bwMode="gray">
                <a:xfrm>
                  <a:off x="2008" y="2928"/>
                  <a:ext cx="1757" cy="912"/>
                </a:xfrm>
                <a:custGeom>
                  <a:avLst/>
                  <a:gdLst>
                    <a:gd name="G0" fmla="+- 21600 0 0"/>
                    <a:gd name="G1" fmla="+- 21600 0 0"/>
                    <a:gd name="G2" fmla="+- 21600 0 0"/>
                    <a:gd name="T0" fmla="*/ 0 w 43200"/>
                    <a:gd name="T1" fmla="*/ 21522 h 21600"/>
                    <a:gd name="T2" fmla="*/ 43200 w 43200"/>
                    <a:gd name="T3" fmla="*/ 21600 h 21600"/>
                    <a:gd name="T4" fmla="*/ 21600 w 43200"/>
                    <a:gd name="T5" fmla="*/ 21600 h 21600"/>
                  </a:gdLst>
                  <a:ahLst/>
                  <a:cxnLst>
                    <a:cxn ang="0">
                      <a:pos x="T0" y="T1"/>
                    </a:cxn>
                    <a:cxn ang="0">
                      <a:pos x="T2" y="T3"/>
                    </a:cxn>
                    <a:cxn ang="0">
                      <a:pos x="T4" y="T5"/>
                    </a:cxn>
                  </a:cxnLst>
                  <a:rect l="0" t="0" r="r" b="b"/>
                  <a:pathLst>
                    <a:path w="43200" h="21600" fill="none" extrusionOk="0">
                      <a:moveTo>
                        <a:pt x="0" y="21522"/>
                      </a:moveTo>
                      <a:cubicBezTo>
                        <a:pt x="43" y="9623"/>
                        <a:pt x="9701" y="-1"/>
                        <a:pt x="21600" y="0"/>
                      </a:cubicBezTo>
                      <a:cubicBezTo>
                        <a:pt x="33529" y="0"/>
                        <a:pt x="43200" y="9670"/>
                        <a:pt x="43200" y="21600"/>
                      </a:cubicBezTo>
                    </a:path>
                    <a:path w="43200" h="21600" stroke="0" extrusionOk="0">
                      <a:moveTo>
                        <a:pt x="0" y="21522"/>
                      </a:moveTo>
                      <a:cubicBezTo>
                        <a:pt x="43" y="9623"/>
                        <a:pt x="9701" y="-1"/>
                        <a:pt x="21600" y="0"/>
                      </a:cubicBezTo>
                      <a:cubicBezTo>
                        <a:pt x="33529" y="0"/>
                        <a:pt x="43200" y="9670"/>
                        <a:pt x="43200" y="21600"/>
                      </a:cubicBezTo>
                      <a:lnTo>
                        <a:pt x="21600" y="21600"/>
                      </a:lnTo>
                      <a:close/>
                    </a:path>
                  </a:pathLst>
                </a:custGeom>
                <a:noFill/>
                <a:ln w="57150">
                  <a:solidFill>
                    <a:srgbClr val="808080">
                      <a:alpha val="8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7" name="Line 11"/>
                <p:cNvSpPr>
                  <a:spLocks noChangeShapeType="1"/>
                </p:cNvSpPr>
                <p:nvPr/>
              </p:nvSpPr>
              <p:spPr bwMode="gray">
                <a:xfrm flipH="1">
                  <a:off x="406" y="3840"/>
                  <a:ext cx="1611" cy="0"/>
                </a:xfrm>
                <a:prstGeom prst="line">
                  <a:avLst/>
                </a:prstGeom>
                <a:noFill/>
                <a:ln w="57150">
                  <a:solidFill>
                    <a:srgbClr val="808080">
                      <a:alpha val="8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068" name="Line 12">
                <a:hlinkClick r:id="rId2" action="ppaction://hlinksldjump"/>
              </p:cNvPr>
              <p:cNvSpPr>
                <a:spLocks noChangeShapeType="1"/>
              </p:cNvSpPr>
              <p:nvPr/>
            </p:nvSpPr>
            <p:spPr bwMode="gray">
              <a:xfrm rot="16200000" flipH="1">
                <a:off x="1383" y="2108"/>
                <a:ext cx="1214" cy="750"/>
              </a:xfrm>
              <a:prstGeom prst="line">
                <a:avLst/>
              </a:prstGeom>
              <a:noFill/>
              <a:ln w="57150">
                <a:solidFill>
                  <a:srgbClr val="808080">
                    <a:alpha val="8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9" name="Line 13">
                <a:hlinkClick r:id="rId3" action="ppaction://hlinksldjump"/>
              </p:cNvPr>
              <p:cNvSpPr>
                <a:spLocks noChangeShapeType="1"/>
              </p:cNvSpPr>
              <p:nvPr/>
            </p:nvSpPr>
            <p:spPr bwMode="gray">
              <a:xfrm rot="5400000">
                <a:off x="3246" y="2131"/>
                <a:ext cx="1142" cy="815"/>
              </a:xfrm>
              <a:prstGeom prst="line">
                <a:avLst/>
              </a:prstGeom>
              <a:noFill/>
              <a:ln w="57150">
                <a:solidFill>
                  <a:srgbClr val="808080">
                    <a:alpha val="8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5070" name="Rectangle 14"/>
          <p:cNvSpPr>
            <a:spLocks noChangeArrowheads="1"/>
          </p:cNvSpPr>
          <p:nvPr/>
        </p:nvSpPr>
        <p:spPr bwMode="gray">
          <a:xfrm>
            <a:off x="3875088" y="2139950"/>
            <a:ext cx="119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pPr algn="ctr"/>
            <a:r>
              <a:rPr lang="en-US">
                <a:solidFill>
                  <a:srgbClr val="FFFFFF"/>
                </a:solidFill>
              </a:rPr>
              <a:t>Add text in here</a:t>
            </a:r>
          </a:p>
        </p:txBody>
      </p:sp>
      <p:sp>
        <p:nvSpPr>
          <p:cNvPr id="45071" name="Oval 15"/>
          <p:cNvSpPr>
            <a:spLocks noChangeArrowheads="1"/>
          </p:cNvSpPr>
          <p:nvPr/>
        </p:nvSpPr>
        <p:spPr bwMode="gray">
          <a:xfrm>
            <a:off x="6248400" y="3804315"/>
            <a:ext cx="2458844" cy="1830142"/>
          </a:xfrm>
          <a:prstGeom prst="ellipse">
            <a:avLst/>
          </a:prstGeom>
          <a:solidFill>
            <a:schemeClr val="folHlink"/>
          </a:solidFill>
          <a:ln w="114300" cmpd="thinThick">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2" name="Rectangle 16"/>
          <p:cNvSpPr>
            <a:spLocks noChangeArrowheads="1"/>
          </p:cNvSpPr>
          <p:nvPr/>
        </p:nvSpPr>
        <p:spPr bwMode="gray">
          <a:xfrm>
            <a:off x="6672262" y="4105721"/>
            <a:ext cx="19383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pPr algn="ctr"/>
            <a:r>
              <a:rPr lang="en-US" sz="3200" smtClean="0"/>
              <a:t>THỀ KỶ </a:t>
            </a:r>
            <a:r>
              <a:rPr lang="en-US" sz="3200" dirty="0" smtClean="0"/>
              <a:t>XVII - XIX</a:t>
            </a:r>
            <a:endParaRPr lang="en-US" sz="3200" dirty="0"/>
          </a:p>
        </p:txBody>
      </p:sp>
      <p:sp>
        <p:nvSpPr>
          <p:cNvPr id="45073" name="Oval 17"/>
          <p:cNvSpPr>
            <a:spLocks noChangeArrowheads="1"/>
          </p:cNvSpPr>
          <p:nvPr/>
        </p:nvSpPr>
        <p:spPr bwMode="gray">
          <a:xfrm>
            <a:off x="533400" y="3804315"/>
            <a:ext cx="1996280" cy="1830142"/>
          </a:xfrm>
          <a:prstGeom prst="ellipse">
            <a:avLst/>
          </a:prstGeom>
          <a:solidFill>
            <a:schemeClr val="accent2"/>
          </a:solidFill>
          <a:ln w="114300" cmpd="thinThick">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4" name="Rectangle 18"/>
          <p:cNvSpPr>
            <a:spLocks noChangeArrowheads="1"/>
          </p:cNvSpPr>
          <p:nvPr/>
        </p:nvSpPr>
        <p:spPr bwMode="gray">
          <a:xfrm>
            <a:off x="762000" y="3829118"/>
            <a:ext cx="15525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pPr algn="ctr"/>
            <a:r>
              <a:rPr lang="en-US" sz="3200" smtClean="0">
                <a:latin typeface="+mj-lt"/>
              </a:rPr>
              <a:t>THẾ</a:t>
            </a:r>
          </a:p>
          <a:p>
            <a:pPr algn="ctr"/>
            <a:r>
              <a:rPr lang="en-US" sz="3200" smtClean="0">
                <a:latin typeface="+mj-lt"/>
              </a:rPr>
              <a:t>KỶ </a:t>
            </a:r>
          </a:p>
          <a:p>
            <a:pPr algn="ctr"/>
            <a:r>
              <a:rPr lang="en-US" sz="3200" smtClean="0">
                <a:latin typeface="+mj-lt"/>
              </a:rPr>
              <a:t>VII- </a:t>
            </a:r>
            <a:r>
              <a:rPr lang="en-US" sz="3200" dirty="0" smtClean="0">
                <a:latin typeface="+mj-lt"/>
              </a:rPr>
              <a:t>X</a:t>
            </a:r>
            <a:endParaRPr lang="en-US" sz="3200" dirty="0">
              <a:latin typeface="+mj-lt"/>
            </a:endParaRPr>
          </a:p>
        </p:txBody>
      </p:sp>
      <p:sp>
        <p:nvSpPr>
          <p:cNvPr id="45075" name="Rectangle 19"/>
          <p:cNvSpPr>
            <a:spLocks noChangeArrowheads="1"/>
          </p:cNvSpPr>
          <p:nvPr/>
        </p:nvSpPr>
        <p:spPr bwMode="gray">
          <a:xfrm>
            <a:off x="5976938" y="5264150"/>
            <a:ext cx="3167062" cy="136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spcBef>
                <a:spcPct val="50000"/>
              </a:spcBef>
            </a:pPr>
            <a:endParaRPr lang="en-US" sz="2000" smtClean="0">
              <a:latin typeface="+mj-lt"/>
            </a:endParaRPr>
          </a:p>
          <a:p>
            <a:pPr algn="ctr">
              <a:lnSpc>
                <a:spcPct val="90000"/>
              </a:lnSpc>
              <a:spcBef>
                <a:spcPct val="50000"/>
              </a:spcBef>
            </a:pPr>
            <a:r>
              <a:rPr lang="en-US" sz="3200" smtClean="0">
                <a:latin typeface="+mj-lt"/>
              </a:rPr>
              <a:t>Suy thoái,.</a:t>
            </a:r>
            <a:endParaRPr lang="en-US" sz="3200" dirty="0">
              <a:latin typeface="+mj-lt"/>
            </a:endParaRPr>
          </a:p>
          <a:p>
            <a:pPr>
              <a:lnSpc>
                <a:spcPct val="90000"/>
              </a:lnSpc>
              <a:spcBef>
                <a:spcPct val="50000"/>
              </a:spcBef>
            </a:pPr>
            <a:endParaRPr lang="en-US" sz="1400" b="1" dirty="0">
              <a:solidFill>
                <a:srgbClr val="000000"/>
              </a:solidFill>
            </a:endParaRPr>
          </a:p>
        </p:txBody>
      </p:sp>
      <p:grpSp>
        <p:nvGrpSpPr>
          <p:cNvPr id="45076" name="Group 20"/>
          <p:cNvGrpSpPr>
            <a:grpSpLocks/>
          </p:cNvGrpSpPr>
          <p:nvPr/>
        </p:nvGrpSpPr>
        <p:grpSpPr bwMode="auto">
          <a:xfrm>
            <a:off x="3201989" y="1543050"/>
            <a:ext cx="2823366" cy="2631018"/>
            <a:chOff x="2359" y="1177"/>
            <a:chExt cx="1228" cy="1192"/>
          </a:xfrm>
        </p:grpSpPr>
        <p:sp>
          <p:nvSpPr>
            <p:cNvPr id="45077" name="Oval 21"/>
            <p:cNvSpPr>
              <a:spLocks noChangeAspect="1" noChangeArrowheads="1"/>
            </p:cNvSpPr>
            <p:nvPr/>
          </p:nvSpPr>
          <p:spPr bwMode="gray">
            <a:xfrm>
              <a:off x="2359" y="1177"/>
              <a:ext cx="1228" cy="1192"/>
            </a:xfrm>
            <a:prstGeom prst="ellipse">
              <a:avLst/>
            </a:prstGeom>
            <a:solidFill>
              <a:schemeClr val="hlink"/>
            </a:solidFill>
            <a:ln>
              <a:noFill/>
            </a:ln>
            <a:effectLst/>
            <a:extLst>
              <a:ext uri="{91240B29-F687-4F45-9708-019B960494DF}">
                <a14:hiddenLine xmlns:a14="http://schemas.microsoft.com/office/drawing/2010/main" w="38100">
                  <a:solidFill>
                    <a:srgbClr val="D3A91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8" name="Oval 22"/>
            <p:cNvSpPr>
              <a:spLocks noChangeArrowheads="1"/>
            </p:cNvSpPr>
            <p:nvPr/>
          </p:nvSpPr>
          <p:spPr bwMode="gray">
            <a:xfrm>
              <a:off x="2454" y="1260"/>
              <a:ext cx="1044" cy="1044"/>
            </a:xfrm>
            <a:prstGeom prst="ellipse">
              <a:avLst/>
            </a:prstGeom>
            <a:solidFill>
              <a:schemeClr val="hlink"/>
            </a:solidFill>
            <a:ln w="571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5079" name="Rectangle 23"/>
          <p:cNvSpPr>
            <a:spLocks noChangeArrowheads="1"/>
          </p:cNvSpPr>
          <p:nvPr/>
        </p:nvSpPr>
        <p:spPr bwMode="gray">
          <a:xfrm>
            <a:off x="3763963" y="2000043"/>
            <a:ext cx="1648747"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buClr>
                <a:srgbClr val="7B9B63"/>
              </a:buClr>
              <a:buSzPct val="60000"/>
              <a:buFont typeface="Arial" charset="0"/>
              <a:buNone/>
            </a:pPr>
            <a:r>
              <a:rPr lang="en-US" sz="3200" dirty="0" smtClean="0">
                <a:latin typeface="+mj-lt"/>
              </a:rPr>
              <a:t>THẾ KỶ X - XVIII</a:t>
            </a:r>
            <a:endParaRPr lang="en-US" sz="3200" dirty="0">
              <a:latin typeface="+mj-lt"/>
            </a:endParaRPr>
          </a:p>
        </p:txBody>
      </p:sp>
      <p:sp>
        <p:nvSpPr>
          <p:cNvPr id="45080" name="Rectangle 24"/>
          <p:cNvSpPr>
            <a:spLocks noChangeArrowheads="1"/>
          </p:cNvSpPr>
          <p:nvPr/>
        </p:nvSpPr>
        <p:spPr bwMode="gray">
          <a:xfrm>
            <a:off x="6429170" y="2000043"/>
            <a:ext cx="2667000" cy="40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10000"/>
              </a:lnSpc>
              <a:spcBef>
                <a:spcPct val="50000"/>
              </a:spcBef>
            </a:pPr>
            <a:r>
              <a:rPr lang="en-US" sz="2000">
                <a:latin typeface="+mj-lt"/>
              </a:rPr>
              <a:t> </a:t>
            </a:r>
            <a:endParaRPr lang="en-US" sz="2000" dirty="0">
              <a:solidFill>
                <a:srgbClr val="000000"/>
              </a:solidFill>
              <a:latin typeface="+mj-lt"/>
            </a:endParaRPr>
          </a:p>
        </p:txBody>
      </p:sp>
      <p:sp>
        <p:nvSpPr>
          <p:cNvPr id="45081" name="Rectangle 25"/>
          <p:cNvSpPr>
            <a:spLocks noChangeArrowheads="1"/>
          </p:cNvSpPr>
          <p:nvPr/>
        </p:nvSpPr>
        <p:spPr bwMode="gray">
          <a:xfrm>
            <a:off x="228600" y="2000273"/>
            <a:ext cx="2973388" cy="37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10000"/>
              </a:lnSpc>
              <a:spcBef>
                <a:spcPct val="50000"/>
              </a:spcBef>
            </a:pPr>
            <a:r>
              <a:rPr lang="en-US" smtClean="0">
                <a:solidFill>
                  <a:srgbClr val="FF0000"/>
                </a:solidFill>
                <a:hlinkClick r:id="rId4" action="ppaction://hlinksldjump"/>
              </a:rPr>
              <a:t>)</a:t>
            </a:r>
            <a:endParaRPr lang="en-US" dirty="0">
              <a:solidFill>
                <a:srgbClr val="FF0000"/>
              </a:solidFill>
            </a:endParaRPr>
          </a:p>
        </p:txBody>
      </p:sp>
      <p:sp>
        <p:nvSpPr>
          <p:cNvPr id="27" name="Title 1"/>
          <p:cNvSpPr>
            <a:spLocks noGrp="1"/>
          </p:cNvSpPr>
          <p:nvPr>
            <p:ph type="title"/>
          </p:nvPr>
        </p:nvSpPr>
        <p:spPr>
          <a:xfrm>
            <a:off x="304800" y="0"/>
            <a:ext cx="8229600" cy="914400"/>
          </a:xfrm>
        </p:spPr>
        <p:txBody>
          <a:bodyPr>
            <a:normAutofit/>
          </a:bodyPr>
          <a:lstStyle/>
          <a:p>
            <a:r>
              <a:rPr lang="en-US" sz="2300" b="1" dirty="0" smtClean="0">
                <a:latin typeface="Times New Roman" pitchFamily="18" charset="0"/>
                <a:cs typeface="Times New Roman" pitchFamily="18" charset="0"/>
              </a:rPr>
              <a:t>BÀI 8: SỰ HÌNH THÀNH VÀ PHÁT TRIỂN CÁC VƯƠNG QUỐC CHÍNH Ở ĐÔNG NAM Á</a:t>
            </a:r>
            <a:endParaRPr lang="en-US" sz="2300" b="1" dirty="0">
              <a:latin typeface="Times New Roman" pitchFamily="18" charset="0"/>
              <a:cs typeface="Times New Roman" pitchFamily="18" charset="0"/>
            </a:endParaRPr>
          </a:p>
        </p:txBody>
      </p:sp>
      <p:sp>
        <p:nvSpPr>
          <p:cNvPr id="28" name="Content Placeholder 4"/>
          <p:cNvSpPr txBox="1">
            <a:spLocks/>
          </p:cNvSpPr>
          <p:nvPr/>
        </p:nvSpPr>
        <p:spPr>
          <a:xfrm>
            <a:off x="425040" y="920750"/>
            <a:ext cx="8458200" cy="990600"/>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2800" b="1" dirty="0" smtClean="0">
                <a:solidFill>
                  <a:srgbClr val="000000"/>
                </a:solidFill>
                <a:latin typeface="Times New Roman" pitchFamily="18" charset="0"/>
                <a:cs typeface="Times New Roman" pitchFamily="18" charset="0"/>
              </a:rPr>
              <a:t>2. </a:t>
            </a:r>
            <a:r>
              <a:rPr lang="en-US" sz="2800" b="1" dirty="0" err="1" smtClean="0">
                <a:solidFill>
                  <a:srgbClr val="000000"/>
                </a:solidFill>
                <a:latin typeface="Times New Roman" pitchFamily="18" charset="0"/>
                <a:cs typeface="Times New Roman" pitchFamily="18" charset="0"/>
              </a:rPr>
              <a:t>Sự</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hình</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thành</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và</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phát</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triển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của</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các</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quốc</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gia</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phong</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kiến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Đông</a:t>
            </a:r>
            <a:r>
              <a:rPr lang="en-US" sz="2800" b="1" dirty="0" smtClean="0">
                <a:solidFill>
                  <a:srgbClr val="000000"/>
                </a:solidFill>
                <a:latin typeface="Times New Roman" pitchFamily="18" charset="0"/>
                <a:cs typeface="Times New Roman" pitchFamily="18" charset="0"/>
              </a:rPr>
              <a:t> Nam Á</a:t>
            </a:r>
            <a:endParaRPr lang="en-US" sz="2800" dirty="0" smtClean="0">
              <a:solidFill>
                <a:srgbClr val="000000"/>
              </a:solidFill>
              <a:latin typeface="Times New Roman" pitchFamily="18" charset="0"/>
              <a:cs typeface="Times New Roman" pitchFamily="18" charset="0"/>
            </a:endParaRPr>
          </a:p>
          <a:p>
            <a:pPr marL="0" indent="0">
              <a:buFontTx/>
              <a:buNone/>
            </a:pPr>
            <a:endParaRPr lang="en-US" dirty="0"/>
          </a:p>
        </p:txBody>
      </p:sp>
      <p:grpSp>
        <p:nvGrpSpPr>
          <p:cNvPr id="29" name="Group 22"/>
          <p:cNvGrpSpPr>
            <a:grpSpLocks/>
          </p:cNvGrpSpPr>
          <p:nvPr/>
        </p:nvGrpSpPr>
        <p:grpSpPr bwMode="auto">
          <a:xfrm>
            <a:off x="8218488" y="3406968"/>
            <a:ext cx="546100" cy="550863"/>
            <a:chOff x="719" y="3419"/>
            <a:chExt cx="535" cy="539"/>
          </a:xfrm>
        </p:grpSpPr>
        <p:sp>
          <p:nvSpPr>
            <p:cNvPr id="30" name="Freeform 23">
              <a:hlinkClick r:id="rId4" action="ppaction://hlinksldjump"/>
            </p:cNvPr>
            <p:cNvSpPr>
              <a:spLocks/>
            </p:cNvSpPr>
            <p:nvPr/>
          </p:nvSpPr>
          <p:spPr bwMode="gray">
            <a:xfrm rot="4049757" flipV="1">
              <a:off x="717" y="3421"/>
              <a:ext cx="539" cy="535"/>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accent2"/>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24">
              <a:hlinkClick r:id="rId4" action="ppaction://hlinksldjump"/>
            </p:cNvPr>
            <p:cNvSpPr>
              <a:spLocks/>
            </p:cNvSpPr>
            <p:nvPr/>
          </p:nvSpPr>
          <p:spPr bwMode="gray">
            <a:xfrm rot="4049757" flipV="1">
              <a:off x="822" y="3527"/>
              <a:ext cx="327" cy="324"/>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bg1"/>
            </a:solidFill>
            <a:ln>
              <a:noFill/>
            </a:ln>
            <a:effectLst/>
            <a:extLst>
              <a:ext uri="{91240B29-F687-4F45-9708-019B960494DF}">
                <a14:hiddenLine xmlns:a14="http://schemas.microsoft.com/office/drawing/2010/main" w="3175"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 name="Group 31"/>
          <p:cNvGrpSpPr>
            <a:grpSpLocks/>
          </p:cNvGrpSpPr>
          <p:nvPr/>
        </p:nvGrpSpPr>
        <p:grpSpPr bwMode="auto">
          <a:xfrm>
            <a:off x="4231207" y="5576182"/>
            <a:ext cx="546100" cy="550863"/>
            <a:chOff x="719" y="3419"/>
            <a:chExt cx="535" cy="539"/>
          </a:xfrm>
        </p:grpSpPr>
        <p:sp>
          <p:nvSpPr>
            <p:cNvPr id="33" name="Freeform 32"/>
            <p:cNvSpPr>
              <a:spLocks/>
            </p:cNvSpPr>
            <p:nvPr/>
          </p:nvSpPr>
          <p:spPr bwMode="gray">
            <a:xfrm rot="4049757" flipV="1">
              <a:off x="717" y="3421"/>
              <a:ext cx="539" cy="535"/>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folHlink"/>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33">
              <a:hlinkClick r:id="rId5" action="ppaction://hlinksldjump"/>
            </p:cNvPr>
            <p:cNvSpPr>
              <a:spLocks/>
            </p:cNvSpPr>
            <p:nvPr/>
          </p:nvSpPr>
          <p:spPr bwMode="gray">
            <a:xfrm rot="4049757" flipV="1">
              <a:off x="822" y="3527"/>
              <a:ext cx="327" cy="324"/>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bg1"/>
            </a:solidFill>
            <a:ln>
              <a:noFill/>
            </a:ln>
            <a:effectLst/>
            <a:extLst>
              <a:ext uri="{91240B29-F687-4F45-9708-019B960494DF}">
                <a14:hiddenLine xmlns:a14="http://schemas.microsoft.com/office/drawing/2010/main" w="3175"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fade">
                                      <p:cBhvr>
                                        <p:cTn id="7" dur="500"/>
                                        <p:tgtEl>
                                          <p:spTgt spid="450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74"/>
                                        </p:tgtEl>
                                        <p:attrNameLst>
                                          <p:attrName>style.visibility</p:attrName>
                                        </p:attrNameLst>
                                      </p:cBhvr>
                                      <p:to>
                                        <p:strVal val="visible"/>
                                      </p:to>
                                    </p:set>
                                    <p:animEffect transition="in" filter="fade">
                                      <p:cBhvr>
                                        <p:cTn id="10" dur="500"/>
                                        <p:tgtEl>
                                          <p:spTgt spid="450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073"/>
                                        </p:tgtEl>
                                        <p:attrNameLst>
                                          <p:attrName>style.visibility</p:attrName>
                                        </p:attrNameLst>
                                      </p:cBhvr>
                                      <p:to>
                                        <p:strVal val="visible"/>
                                      </p:to>
                                    </p:set>
                                    <p:animEffect transition="in" filter="fade">
                                      <p:cBhvr>
                                        <p:cTn id="13" dur="500"/>
                                        <p:tgtEl>
                                          <p:spTgt spid="450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076"/>
                                        </p:tgtEl>
                                        <p:attrNameLst>
                                          <p:attrName>style.visibility</p:attrName>
                                        </p:attrNameLst>
                                      </p:cBhvr>
                                      <p:to>
                                        <p:strVal val="visible"/>
                                      </p:to>
                                    </p:set>
                                    <p:animEffect transition="in" filter="fade">
                                      <p:cBhvr>
                                        <p:cTn id="18" dur="500"/>
                                        <p:tgtEl>
                                          <p:spTgt spid="450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060"/>
                                        </p:tgtEl>
                                        <p:attrNameLst>
                                          <p:attrName>style.visibility</p:attrName>
                                        </p:attrNameLst>
                                      </p:cBhvr>
                                      <p:to>
                                        <p:strVal val="visible"/>
                                      </p:to>
                                    </p:set>
                                    <p:animEffect transition="in" filter="fade">
                                      <p:cBhvr>
                                        <p:cTn id="21" dur="500"/>
                                        <p:tgtEl>
                                          <p:spTgt spid="4506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079"/>
                                        </p:tgtEl>
                                        <p:attrNameLst>
                                          <p:attrName>style.visibility</p:attrName>
                                        </p:attrNameLst>
                                      </p:cBhvr>
                                      <p:to>
                                        <p:strVal val="visible"/>
                                      </p:to>
                                    </p:set>
                                    <p:animEffect transition="in" filter="fade">
                                      <p:cBhvr>
                                        <p:cTn id="24" dur="500"/>
                                        <p:tgtEl>
                                          <p:spTgt spid="4507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5081"/>
                                        </p:tgtEl>
                                        <p:attrNameLst>
                                          <p:attrName>style.visibility</p:attrName>
                                        </p:attrNameLst>
                                      </p:cBhvr>
                                      <p:to>
                                        <p:strVal val="visible"/>
                                      </p:to>
                                    </p:set>
                                    <p:animEffect transition="in" filter="fade">
                                      <p:cBhvr>
                                        <p:cTn id="29" dur="500"/>
                                        <p:tgtEl>
                                          <p:spTgt spid="4508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5080"/>
                                        </p:tgtEl>
                                        <p:attrNameLst>
                                          <p:attrName>style.visibility</p:attrName>
                                        </p:attrNameLst>
                                      </p:cBhvr>
                                      <p:to>
                                        <p:strVal val="visible"/>
                                      </p:to>
                                    </p:set>
                                    <p:animEffect transition="in" filter="fade">
                                      <p:cBhvr>
                                        <p:cTn id="34" dur="500"/>
                                        <p:tgtEl>
                                          <p:spTgt spid="4508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5071"/>
                                        </p:tgtEl>
                                        <p:attrNameLst>
                                          <p:attrName>style.visibility</p:attrName>
                                        </p:attrNameLst>
                                      </p:cBhvr>
                                      <p:to>
                                        <p:strVal val="visible"/>
                                      </p:to>
                                    </p:set>
                                    <p:animEffect transition="in" filter="fade">
                                      <p:cBhvr>
                                        <p:cTn id="39" dur="500"/>
                                        <p:tgtEl>
                                          <p:spTgt spid="4507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072"/>
                                        </p:tgtEl>
                                        <p:attrNameLst>
                                          <p:attrName>style.visibility</p:attrName>
                                        </p:attrNameLst>
                                      </p:cBhvr>
                                      <p:to>
                                        <p:strVal val="visible"/>
                                      </p:to>
                                    </p:set>
                                    <p:animEffect transition="in" filter="fade">
                                      <p:cBhvr>
                                        <p:cTn id="42" dur="500"/>
                                        <p:tgtEl>
                                          <p:spTgt spid="4507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5075"/>
                                        </p:tgtEl>
                                        <p:attrNameLst>
                                          <p:attrName>style.visibility</p:attrName>
                                        </p:attrNameLst>
                                      </p:cBhvr>
                                      <p:to>
                                        <p:strVal val="visible"/>
                                      </p:to>
                                    </p:set>
                                    <p:animEffect transition="in" filter="fade">
                                      <p:cBhvr>
                                        <p:cTn id="45" dur="500"/>
                                        <p:tgtEl>
                                          <p:spTgt spid="45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p:bldP spid="45071" grpId="0" animBg="1"/>
      <p:bldP spid="45072" grpId="0"/>
      <p:bldP spid="45073" grpId="0" animBg="1"/>
      <p:bldP spid="45074" grpId="0"/>
      <p:bldP spid="45075" grpId="0"/>
      <p:bldP spid="45079" grpId="0"/>
      <p:bldP spid="45080" grpId="0"/>
      <p:bldP spid="4508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AutoShape 3"/>
          <p:cNvSpPr>
            <a:spLocks noChangeArrowheads="1"/>
          </p:cNvSpPr>
          <p:nvPr/>
        </p:nvSpPr>
        <p:spPr bwMode="auto">
          <a:xfrm>
            <a:off x="3657600" y="228600"/>
            <a:ext cx="1905000" cy="533400"/>
          </a:xfrm>
          <a:prstGeom prst="wedgeRectCallout">
            <a:avLst>
              <a:gd name="adj1" fmla="val -76667"/>
              <a:gd name="adj2" fmla="val 124106"/>
            </a:avLst>
          </a:prstGeom>
          <a:solidFill>
            <a:schemeClr val="hlink"/>
          </a:solidFill>
          <a:ln w="9525">
            <a:solidFill>
              <a:srgbClr val="FF3399"/>
            </a:solidFill>
            <a:miter lim="800000"/>
            <a:headEnd/>
            <a:tailEnd/>
          </a:ln>
        </p:spPr>
        <p:txBody>
          <a:bodyPr/>
          <a:lstStyle/>
          <a:p>
            <a:pPr algn="ctr" eaLnBrk="0" hangingPunct="0"/>
            <a:r>
              <a:rPr lang="en-US" sz="2400" b="1">
                <a:solidFill>
                  <a:srgbClr val="002060"/>
                </a:solidFill>
                <a:latin typeface="Times New Roman" pitchFamily="18" charset="0"/>
              </a:rPr>
              <a:t>ĐẠI VIỆT</a:t>
            </a:r>
          </a:p>
        </p:txBody>
      </p:sp>
      <p:sp>
        <p:nvSpPr>
          <p:cNvPr id="84996" name="AutoShape 4"/>
          <p:cNvSpPr>
            <a:spLocks noChangeArrowheads="1"/>
          </p:cNvSpPr>
          <p:nvPr/>
        </p:nvSpPr>
        <p:spPr bwMode="auto">
          <a:xfrm>
            <a:off x="4495800" y="1447800"/>
            <a:ext cx="1905000" cy="533400"/>
          </a:xfrm>
          <a:prstGeom prst="wedgeRectCallout">
            <a:avLst>
              <a:gd name="adj1" fmla="val -86500"/>
              <a:gd name="adj2" fmla="val 55954"/>
            </a:avLst>
          </a:prstGeom>
          <a:solidFill>
            <a:srgbClr val="66FF33"/>
          </a:solidFill>
          <a:ln w="9525">
            <a:solidFill>
              <a:schemeClr val="tx1"/>
            </a:solidFill>
            <a:miter lim="800000"/>
            <a:headEnd/>
            <a:tailEnd/>
          </a:ln>
        </p:spPr>
        <p:txBody>
          <a:bodyPr/>
          <a:lstStyle/>
          <a:p>
            <a:pPr eaLnBrk="0" hangingPunct="0">
              <a:spcBef>
                <a:spcPct val="50000"/>
              </a:spcBef>
            </a:pPr>
            <a:r>
              <a:rPr lang="en-US" sz="2400" b="1">
                <a:solidFill>
                  <a:srgbClr val="002060"/>
                </a:solidFill>
                <a:latin typeface="Times New Roman" pitchFamily="18" charset="0"/>
              </a:rPr>
              <a:t>CHAM - PA</a:t>
            </a:r>
            <a:endParaRPr lang="en-US" sz="2400">
              <a:solidFill>
                <a:srgbClr val="002060"/>
              </a:solidFill>
              <a:latin typeface="Times New Roman" pitchFamily="18" charset="0"/>
            </a:endParaRPr>
          </a:p>
        </p:txBody>
      </p:sp>
      <p:sp>
        <p:nvSpPr>
          <p:cNvPr id="84997" name="AutoShape 5"/>
          <p:cNvSpPr>
            <a:spLocks noChangeArrowheads="1"/>
          </p:cNvSpPr>
          <p:nvPr/>
        </p:nvSpPr>
        <p:spPr bwMode="auto">
          <a:xfrm>
            <a:off x="4343400" y="2743200"/>
            <a:ext cx="1905000" cy="533400"/>
          </a:xfrm>
          <a:prstGeom prst="wedgeRectCallout">
            <a:avLst>
              <a:gd name="adj1" fmla="val -137088"/>
              <a:gd name="adj2" fmla="val -320199"/>
            </a:avLst>
          </a:prstGeom>
          <a:solidFill>
            <a:srgbClr val="FF99FF"/>
          </a:solidFill>
          <a:ln w="9525">
            <a:solidFill>
              <a:srgbClr val="FF99FF"/>
            </a:solidFill>
            <a:miter lim="800000"/>
            <a:headEnd/>
            <a:tailEnd/>
          </a:ln>
        </p:spPr>
        <p:txBody>
          <a:bodyPr/>
          <a:lstStyle/>
          <a:p>
            <a:pPr algn="ctr" eaLnBrk="0" hangingPunct="0"/>
            <a:r>
              <a:rPr lang="en-US" sz="2400" b="1">
                <a:solidFill>
                  <a:srgbClr val="002060"/>
                </a:solidFill>
                <a:latin typeface="Times New Roman" pitchFamily="18" charset="0"/>
              </a:rPr>
              <a:t>LAN XANG</a:t>
            </a:r>
          </a:p>
        </p:txBody>
      </p:sp>
      <p:sp>
        <p:nvSpPr>
          <p:cNvPr id="84998" name="AutoShape 6"/>
          <p:cNvSpPr>
            <a:spLocks noChangeArrowheads="1"/>
          </p:cNvSpPr>
          <p:nvPr/>
        </p:nvSpPr>
        <p:spPr bwMode="auto">
          <a:xfrm>
            <a:off x="228600" y="2971800"/>
            <a:ext cx="1752600" cy="457200"/>
          </a:xfrm>
          <a:prstGeom prst="wedgeRectCallout">
            <a:avLst>
              <a:gd name="adj1" fmla="val 96810"/>
              <a:gd name="adj2" fmla="val -223681"/>
            </a:avLst>
          </a:prstGeom>
          <a:solidFill>
            <a:srgbClr val="99CC00"/>
          </a:solidFill>
          <a:ln w="9525">
            <a:solidFill>
              <a:schemeClr val="tx1"/>
            </a:solidFill>
            <a:miter lim="800000"/>
            <a:headEnd/>
            <a:tailEnd/>
          </a:ln>
        </p:spPr>
        <p:txBody>
          <a:bodyPr/>
          <a:lstStyle/>
          <a:p>
            <a:pPr eaLnBrk="0" hangingPunct="0">
              <a:spcBef>
                <a:spcPct val="50000"/>
              </a:spcBef>
            </a:pPr>
            <a:r>
              <a:rPr lang="en-US" sz="2400" b="1">
                <a:solidFill>
                  <a:srgbClr val="002060"/>
                </a:solidFill>
                <a:latin typeface="Times New Roman" pitchFamily="18" charset="0"/>
              </a:rPr>
              <a:t>ĂNG CO</a:t>
            </a:r>
            <a:endParaRPr lang="en-US" sz="2400">
              <a:solidFill>
                <a:srgbClr val="002060"/>
              </a:solidFill>
              <a:latin typeface="Times New Roman" pitchFamily="18" charset="0"/>
            </a:endParaRPr>
          </a:p>
        </p:txBody>
      </p:sp>
      <p:sp>
        <p:nvSpPr>
          <p:cNvPr id="84999" name="AutoShape 7"/>
          <p:cNvSpPr>
            <a:spLocks noChangeArrowheads="1"/>
          </p:cNvSpPr>
          <p:nvPr/>
        </p:nvSpPr>
        <p:spPr bwMode="auto">
          <a:xfrm>
            <a:off x="1752600" y="228600"/>
            <a:ext cx="1219200" cy="381000"/>
          </a:xfrm>
          <a:prstGeom prst="wedgeRectCallout">
            <a:avLst>
              <a:gd name="adj1" fmla="val -84227"/>
              <a:gd name="adj2" fmla="val 123958"/>
            </a:avLst>
          </a:prstGeom>
          <a:solidFill>
            <a:schemeClr val="accent1"/>
          </a:solidFill>
          <a:ln w="9525">
            <a:solidFill>
              <a:schemeClr val="tx1"/>
            </a:solidFill>
            <a:miter lim="800000"/>
            <a:headEnd/>
            <a:tailEnd/>
          </a:ln>
        </p:spPr>
        <p:txBody>
          <a:bodyPr/>
          <a:lstStyle/>
          <a:p>
            <a:pPr eaLnBrk="0" hangingPunct="0">
              <a:spcBef>
                <a:spcPct val="50000"/>
              </a:spcBef>
            </a:pPr>
            <a:r>
              <a:rPr lang="en-US" sz="2000" b="1">
                <a:solidFill>
                  <a:srgbClr val="002060"/>
                </a:solidFill>
                <a:latin typeface="Times New Roman" pitchFamily="18" charset="0"/>
              </a:rPr>
              <a:t>PA-GAN</a:t>
            </a:r>
          </a:p>
        </p:txBody>
      </p:sp>
      <p:sp>
        <p:nvSpPr>
          <p:cNvPr id="85000" name="AutoShape 8"/>
          <p:cNvSpPr>
            <a:spLocks noChangeArrowheads="1"/>
          </p:cNvSpPr>
          <p:nvPr/>
        </p:nvSpPr>
        <p:spPr bwMode="auto">
          <a:xfrm>
            <a:off x="304800" y="1219200"/>
            <a:ext cx="2057400" cy="609600"/>
          </a:xfrm>
          <a:prstGeom prst="wedgeRectCallout">
            <a:avLst>
              <a:gd name="adj1" fmla="val 66116"/>
              <a:gd name="adj2" fmla="val 51134"/>
            </a:avLst>
          </a:prstGeom>
          <a:solidFill>
            <a:srgbClr val="FF99FF"/>
          </a:solidFill>
          <a:ln w="9525">
            <a:solidFill>
              <a:schemeClr val="tx1"/>
            </a:solidFill>
            <a:miter lim="800000"/>
            <a:headEnd/>
            <a:tailEnd/>
          </a:ln>
        </p:spPr>
        <p:txBody>
          <a:bodyPr/>
          <a:lstStyle/>
          <a:p>
            <a:r>
              <a:rPr lang="en-US" b="1">
                <a:solidFill>
                  <a:srgbClr val="002060"/>
                </a:solidFill>
                <a:latin typeface="Times New Roman" pitchFamily="18" charset="0"/>
              </a:rPr>
              <a:t>SU-KHÔ-THAY</a:t>
            </a:r>
          </a:p>
          <a:p>
            <a:r>
              <a:rPr lang="en-US" b="1">
                <a:solidFill>
                  <a:srgbClr val="002060"/>
                </a:solidFill>
                <a:latin typeface="Times New Roman" pitchFamily="18" charset="0"/>
              </a:rPr>
              <a:t>&amp; A-UT-THAY-A</a:t>
            </a:r>
          </a:p>
        </p:txBody>
      </p:sp>
      <p:sp>
        <p:nvSpPr>
          <p:cNvPr id="85001" name="AutoShape 9"/>
          <p:cNvSpPr>
            <a:spLocks noChangeArrowheads="1"/>
          </p:cNvSpPr>
          <p:nvPr/>
        </p:nvSpPr>
        <p:spPr bwMode="auto">
          <a:xfrm>
            <a:off x="4495800" y="4114800"/>
            <a:ext cx="2209800" cy="457200"/>
          </a:xfrm>
          <a:prstGeom prst="wedgeRectCallout">
            <a:avLst>
              <a:gd name="adj1" fmla="val -59699"/>
              <a:gd name="adj2" fmla="val 251042"/>
            </a:avLst>
          </a:prstGeom>
          <a:solidFill>
            <a:srgbClr val="00CC00"/>
          </a:solidFill>
          <a:ln w="9525">
            <a:solidFill>
              <a:schemeClr val="tx1"/>
            </a:solidFill>
            <a:miter lim="800000"/>
            <a:headEnd/>
            <a:tailEnd/>
          </a:ln>
        </p:spPr>
        <p:txBody>
          <a:bodyPr/>
          <a:lstStyle/>
          <a:p>
            <a:pPr eaLnBrk="0" hangingPunct="0">
              <a:spcBef>
                <a:spcPct val="50000"/>
              </a:spcBef>
            </a:pPr>
            <a:r>
              <a:rPr lang="en-US" sz="2000" b="1">
                <a:solidFill>
                  <a:srgbClr val="002060"/>
                </a:solidFill>
                <a:latin typeface="Times New Roman" pitchFamily="18" charset="0"/>
              </a:rPr>
              <a:t>MÔ-GIÔ-PA-HIT</a:t>
            </a:r>
          </a:p>
        </p:txBody>
      </p:sp>
      <p:grpSp>
        <p:nvGrpSpPr>
          <p:cNvPr id="11" name="Group 28"/>
          <p:cNvGrpSpPr>
            <a:grpSpLocks/>
          </p:cNvGrpSpPr>
          <p:nvPr/>
        </p:nvGrpSpPr>
        <p:grpSpPr bwMode="auto">
          <a:xfrm>
            <a:off x="8305800" y="6096000"/>
            <a:ext cx="546100" cy="550863"/>
            <a:chOff x="719" y="3419"/>
            <a:chExt cx="535" cy="539"/>
          </a:xfrm>
        </p:grpSpPr>
        <p:sp>
          <p:nvSpPr>
            <p:cNvPr id="12" name="Freeform 29"/>
            <p:cNvSpPr>
              <a:spLocks/>
            </p:cNvSpPr>
            <p:nvPr/>
          </p:nvSpPr>
          <p:spPr bwMode="gray">
            <a:xfrm rot="4049757" flipV="1">
              <a:off x="717" y="3421"/>
              <a:ext cx="539" cy="535"/>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hlink"/>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30">
              <a:hlinkClick r:id="rId3" action="ppaction://hlinksldjump"/>
            </p:cNvPr>
            <p:cNvSpPr>
              <a:spLocks/>
            </p:cNvSpPr>
            <p:nvPr/>
          </p:nvSpPr>
          <p:spPr bwMode="gray">
            <a:xfrm rot="4049757" flipV="1">
              <a:off x="822" y="3527"/>
              <a:ext cx="327" cy="324"/>
            </a:xfrm>
            <a:custGeom>
              <a:avLst/>
              <a:gdLst>
                <a:gd name="T0" fmla="*/ 461 w 927"/>
                <a:gd name="T1" fmla="*/ 342 h 920"/>
                <a:gd name="T2" fmla="*/ 654 w 927"/>
                <a:gd name="T3" fmla="*/ 0 h 920"/>
                <a:gd name="T4" fmla="*/ 579 w 927"/>
                <a:gd name="T5" fmla="*/ 360 h 920"/>
                <a:gd name="T6" fmla="*/ 927 w 927"/>
                <a:gd name="T7" fmla="*/ 297 h 920"/>
                <a:gd name="T8" fmla="*/ 618 w 927"/>
                <a:gd name="T9" fmla="*/ 465 h 920"/>
                <a:gd name="T10" fmla="*/ 873 w 927"/>
                <a:gd name="T11" fmla="*/ 699 h 920"/>
                <a:gd name="T12" fmla="*/ 546 w 927"/>
                <a:gd name="T13" fmla="*/ 570 h 920"/>
                <a:gd name="T14" fmla="*/ 539 w 927"/>
                <a:gd name="T15" fmla="*/ 920 h 920"/>
                <a:gd name="T16" fmla="*/ 428 w 927"/>
                <a:gd name="T17" fmla="*/ 584 h 920"/>
                <a:gd name="T18" fmla="*/ 149 w 927"/>
                <a:gd name="T19" fmla="*/ 795 h 920"/>
                <a:gd name="T20" fmla="*/ 339 w 927"/>
                <a:gd name="T21" fmla="*/ 498 h 920"/>
                <a:gd name="T22" fmla="*/ 0 w 927"/>
                <a:gd name="T23" fmla="*/ 423 h 920"/>
                <a:gd name="T24" fmla="*/ 336 w 927"/>
                <a:gd name="T25" fmla="*/ 375 h 920"/>
                <a:gd name="T26" fmla="*/ 192 w 927"/>
                <a:gd name="T27" fmla="*/ 69 h 920"/>
                <a:gd name="T28" fmla="*/ 461 w 927"/>
                <a:gd name="T29" fmla="*/ 34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7" h="920">
                  <a:moveTo>
                    <a:pt x="461" y="342"/>
                  </a:moveTo>
                  <a:cubicBezTo>
                    <a:pt x="461" y="342"/>
                    <a:pt x="495" y="99"/>
                    <a:pt x="654" y="0"/>
                  </a:cubicBezTo>
                  <a:cubicBezTo>
                    <a:pt x="681" y="222"/>
                    <a:pt x="579" y="360"/>
                    <a:pt x="579" y="360"/>
                  </a:cubicBezTo>
                  <a:cubicBezTo>
                    <a:pt x="579" y="360"/>
                    <a:pt x="714" y="249"/>
                    <a:pt x="927" y="297"/>
                  </a:cubicBezTo>
                  <a:cubicBezTo>
                    <a:pt x="807" y="446"/>
                    <a:pt x="618" y="465"/>
                    <a:pt x="618" y="465"/>
                  </a:cubicBezTo>
                  <a:cubicBezTo>
                    <a:pt x="618" y="465"/>
                    <a:pt x="813" y="557"/>
                    <a:pt x="873" y="699"/>
                  </a:cubicBezTo>
                  <a:cubicBezTo>
                    <a:pt x="695" y="707"/>
                    <a:pt x="546" y="570"/>
                    <a:pt x="546" y="570"/>
                  </a:cubicBezTo>
                  <a:cubicBezTo>
                    <a:pt x="546" y="570"/>
                    <a:pt x="603" y="752"/>
                    <a:pt x="539" y="920"/>
                  </a:cubicBezTo>
                  <a:cubicBezTo>
                    <a:pt x="414" y="794"/>
                    <a:pt x="428" y="584"/>
                    <a:pt x="428" y="584"/>
                  </a:cubicBezTo>
                  <a:cubicBezTo>
                    <a:pt x="428" y="584"/>
                    <a:pt x="311" y="743"/>
                    <a:pt x="149" y="795"/>
                  </a:cubicBezTo>
                  <a:cubicBezTo>
                    <a:pt x="195" y="581"/>
                    <a:pt x="339" y="498"/>
                    <a:pt x="339" y="498"/>
                  </a:cubicBezTo>
                  <a:cubicBezTo>
                    <a:pt x="339" y="498"/>
                    <a:pt x="167" y="521"/>
                    <a:pt x="0" y="423"/>
                  </a:cubicBezTo>
                  <a:cubicBezTo>
                    <a:pt x="164" y="329"/>
                    <a:pt x="336" y="375"/>
                    <a:pt x="336" y="375"/>
                  </a:cubicBezTo>
                  <a:cubicBezTo>
                    <a:pt x="336" y="375"/>
                    <a:pt x="207" y="221"/>
                    <a:pt x="192" y="69"/>
                  </a:cubicBezTo>
                  <a:cubicBezTo>
                    <a:pt x="383" y="138"/>
                    <a:pt x="461" y="342"/>
                    <a:pt x="461" y="342"/>
                  </a:cubicBezTo>
                  <a:close/>
                </a:path>
              </a:pathLst>
            </a:custGeom>
            <a:solidFill>
              <a:schemeClr val="bg1"/>
            </a:solidFill>
            <a:ln>
              <a:noFill/>
            </a:ln>
            <a:effectLst/>
            <a:extLst>
              <a:ext uri="{91240B29-F687-4F45-9708-019B960494DF}">
                <a14:hiddenLine xmlns:a14="http://schemas.microsoft.com/office/drawing/2010/main" w="3175"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67112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p:cTn id="7" dur="500" fill="hold"/>
                                        <p:tgtEl>
                                          <p:spTgt spid="84995"/>
                                        </p:tgtEl>
                                        <p:attrNameLst>
                                          <p:attrName>ppt_w</p:attrName>
                                        </p:attrNameLst>
                                      </p:cBhvr>
                                      <p:tavLst>
                                        <p:tav tm="0">
                                          <p:val>
                                            <p:fltVal val="0"/>
                                          </p:val>
                                        </p:tav>
                                        <p:tav tm="100000">
                                          <p:val>
                                            <p:strVal val="#ppt_w"/>
                                          </p:val>
                                        </p:tav>
                                      </p:tavLst>
                                    </p:anim>
                                    <p:anim calcmode="lin" valueType="num">
                                      <p:cBhvr>
                                        <p:cTn id="8" dur="500" fill="hold"/>
                                        <p:tgtEl>
                                          <p:spTgt spid="8499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anim calcmode="lin" valueType="num">
                                      <p:cBhvr>
                                        <p:cTn id="13" dur="500" fill="hold"/>
                                        <p:tgtEl>
                                          <p:spTgt spid="84996"/>
                                        </p:tgtEl>
                                        <p:attrNameLst>
                                          <p:attrName>ppt_w</p:attrName>
                                        </p:attrNameLst>
                                      </p:cBhvr>
                                      <p:tavLst>
                                        <p:tav tm="0">
                                          <p:val>
                                            <p:fltVal val="0"/>
                                          </p:val>
                                        </p:tav>
                                        <p:tav tm="100000">
                                          <p:val>
                                            <p:strVal val="#ppt_w"/>
                                          </p:val>
                                        </p:tav>
                                      </p:tavLst>
                                    </p:anim>
                                    <p:anim calcmode="lin" valueType="num">
                                      <p:cBhvr>
                                        <p:cTn id="14" dur="500" fill="hold"/>
                                        <p:tgtEl>
                                          <p:spTgt spid="8499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4997"/>
                                        </p:tgtEl>
                                        <p:attrNameLst>
                                          <p:attrName>style.visibility</p:attrName>
                                        </p:attrNameLst>
                                      </p:cBhvr>
                                      <p:to>
                                        <p:strVal val="visible"/>
                                      </p:to>
                                    </p:set>
                                    <p:anim calcmode="lin" valueType="num">
                                      <p:cBhvr>
                                        <p:cTn id="19" dur="500" fill="hold"/>
                                        <p:tgtEl>
                                          <p:spTgt spid="84997"/>
                                        </p:tgtEl>
                                        <p:attrNameLst>
                                          <p:attrName>ppt_w</p:attrName>
                                        </p:attrNameLst>
                                      </p:cBhvr>
                                      <p:tavLst>
                                        <p:tav tm="0">
                                          <p:val>
                                            <p:fltVal val="0"/>
                                          </p:val>
                                        </p:tav>
                                        <p:tav tm="100000">
                                          <p:val>
                                            <p:strVal val="#ppt_w"/>
                                          </p:val>
                                        </p:tav>
                                      </p:tavLst>
                                    </p:anim>
                                    <p:anim calcmode="lin" valueType="num">
                                      <p:cBhvr>
                                        <p:cTn id="20" dur="500" fill="hold"/>
                                        <p:tgtEl>
                                          <p:spTgt spid="8499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4998"/>
                                        </p:tgtEl>
                                        <p:attrNameLst>
                                          <p:attrName>style.visibility</p:attrName>
                                        </p:attrNameLst>
                                      </p:cBhvr>
                                      <p:to>
                                        <p:strVal val="visible"/>
                                      </p:to>
                                    </p:set>
                                    <p:anim calcmode="lin" valueType="num">
                                      <p:cBhvr>
                                        <p:cTn id="25" dur="500" fill="hold"/>
                                        <p:tgtEl>
                                          <p:spTgt spid="84998"/>
                                        </p:tgtEl>
                                        <p:attrNameLst>
                                          <p:attrName>ppt_w</p:attrName>
                                        </p:attrNameLst>
                                      </p:cBhvr>
                                      <p:tavLst>
                                        <p:tav tm="0">
                                          <p:val>
                                            <p:fltVal val="0"/>
                                          </p:val>
                                        </p:tav>
                                        <p:tav tm="100000">
                                          <p:val>
                                            <p:strVal val="#ppt_w"/>
                                          </p:val>
                                        </p:tav>
                                      </p:tavLst>
                                    </p:anim>
                                    <p:anim calcmode="lin" valueType="num">
                                      <p:cBhvr>
                                        <p:cTn id="26" dur="500" fill="hold"/>
                                        <p:tgtEl>
                                          <p:spTgt spid="84998"/>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4999"/>
                                        </p:tgtEl>
                                        <p:attrNameLst>
                                          <p:attrName>style.visibility</p:attrName>
                                        </p:attrNameLst>
                                      </p:cBhvr>
                                      <p:to>
                                        <p:strVal val="visible"/>
                                      </p:to>
                                    </p:set>
                                    <p:anim calcmode="lin" valueType="num">
                                      <p:cBhvr>
                                        <p:cTn id="31" dur="500" fill="hold"/>
                                        <p:tgtEl>
                                          <p:spTgt spid="84999"/>
                                        </p:tgtEl>
                                        <p:attrNameLst>
                                          <p:attrName>ppt_w</p:attrName>
                                        </p:attrNameLst>
                                      </p:cBhvr>
                                      <p:tavLst>
                                        <p:tav tm="0">
                                          <p:val>
                                            <p:fltVal val="0"/>
                                          </p:val>
                                        </p:tav>
                                        <p:tav tm="100000">
                                          <p:val>
                                            <p:strVal val="#ppt_w"/>
                                          </p:val>
                                        </p:tav>
                                      </p:tavLst>
                                    </p:anim>
                                    <p:anim calcmode="lin" valueType="num">
                                      <p:cBhvr>
                                        <p:cTn id="32" dur="500" fill="hold"/>
                                        <p:tgtEl>
                                          <p:spTgt spid="84999"/>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85000"/>
                                        </p:tgtEl>
                                        <p:attrNameLst>
                                          <p:attrName>style.visibility</p:attrName>
                                        </p:attrNameLst>
                                      </p:cBhvr>
                                      <p:to>
                                        <p:strVal val="visible"/>
                                      </p:to>
                                    </p:set>
                                    <p:anim calcmode="lin" valueType="num">
                                      <p:cBhvr>
                                        <p:cTn id="37" dur="500" fill="hold"/>
                                        <p:tgtEl>
                                          <p:spTgt spid="85000"/>
                                        </p:tgtEl>
                                        <p:attrNameLst>
                                          <p:attrName>ppt_w</p:attrName>
                                        </p:attrNameLst>
                                      </p:cBhvr>
                                      <p:tavLst>
                                        <p:tav tm="0">
                                          <p:val>
                                            <p:fltVal val="0"/>
                                          </p:val>
                                        </p:tav>
                                        <p:tav tm="100000">
                                          <p:val>
                                            <p:strVal val="#ppt_w"/>
                                          </p:val>
                                        </p:tav>
                                      </p:tavLst>
                                    </p:anim>
                                    <p:anim calcmode="lin" valueType="num">
                                      <p:cBhvr>
                                        <p:cTn id="38" dur="500" fill="hold"/>
                                        <p:tgtEl>
                                          <p:spTgt spid="85000"/>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85001"/>
                                        </p:tgtEl>
                                        <p:attrNameLst>
                                          <p:attrName>style.visibility</p:attrName>
                                        </p:attrNameLst>
                                      </p:cBhvr>
                                      <p:to>
                                        <p:strVal val="visible"/>
                                      </p:to>
                                    </p:set>
                                    <p:anim calcmode="lin" valueType="num">
                                      <p:cBhvr>
                                        <p:cTn id="43" dur="500" fill="hold"/>
                                        <p:tgtEl>
                                          <p:spTgt spid="85001"/>
                                        </p:tgtEl>
                                        <p:attrNameLst>
                                          <p:attrName>ppt_w</p:attrName>
                                        </p:attrNameLst>
                                      </p:cBhvr>
                                      <p:tavLst>
                                        <p:tav tm="0">
                                          <p:val>
                                            <p:fltVal val="0"/>
                                          </p:val>
                                        </p:tav>
                                        <p:tav tm="100000">
                                          <p:val>
                                            <p:strVal val="#ppt_w"/>
                                          </p:val>
                                        </p:tav>
                                      </p:tavLst>
                                    </p:anim>
                                    <p:anim calcmode="lin" valueType="num">
                                      <p:cBhvr>
                                        <p:cTn id="44" dur="500" fill="hold"/>
                                        <p:tgtEl>
                                          <p:spTgt spid="850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nimBg="1"/>
      <p:bldP spid="84996" grpId="0" animBg="1"/>
      <p:bldP spid="84997" grpId="0" animBg="1"/>
      <p:bldP spid="84998" grpId="0" animBg="1"/>
      <p:bldP spid="84999" grpId="0" animBg="1"/>
      <p:bldP spid="85000" grpId="0" animBg="1"/>
      <p:bldP spid="850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14400"/>
          </a:xfrm>
        </p:spPr>
        <p:txBody>
          <a:bodyPr>
            <a:normAutofit/>
          </a:bodyPr>
          <a:lstStyle/>
          <a:p>
            <a:r>
              <a:rPr lang="en-US" sz="2300" b="1" dirty="0" smtClean="0">
                <a:latin typeface="Times New Roman" pitchFamily="18" charset="0"/>
                <a:cs typeface="Times New Roman" pitchFamily="18" charset="0"/>
              </a:rPr>
              <a:t>BÀI 8: SỰ HÌNH THÀNH VÀ PHÁT TRIỂN CÁC VƯƠNG QUỐC CHÍNH Ở ĐÔNG NAM Á</a:t>
            </a:r>
            <a:endParaRPr lang="en-US" sz="2300" b="1" dirty="0">
              <a:latin typeface="Times New Roman" pitchFamily="18" charset="0"/>
              <a:cs typeface="Times New Roman" pitchFamily="18" charset="0"/>
            </a:endParaRPr>
          </a:p>
        </p:txBody>
      </p:sp>
      <p:sp>
        <p:nvSpPr>
          <p:cNvPr id="5" name="Content Placeholder 4"/>
          <p:cNvSpPr>
            <a:spLocks noGrp="1"/>
          </p:cNvSpPr>
          <p:nvPr>
            <p:ph sz="half" idx="2"/>
          </p:nvPr>
        </p:nvSpPr>
        <p:spPr>
          <a:xfrm>
            <a:off x="381000" y="1066800"/>
            <a:ext cx="8458200" cy="5257800"/>
          </a:xfrm>
        </p:spPr>
        <p:txBody>
          <a:bodyPr>
            <a:normAutofit/>
          </a:bodyPr>
          <a:lstStyle/>
          <a:p>
            <a:pPr marL="0" indent="0">
              <a:buNone/>
            </a:pPr>
            <a:r>
              <a:rPr lang="en-US" sz="2800" b="1" dirty="0" smtClean="0">
                <a:solidFill>
                  <a:srgbClr val="000000"/>
                </a:solidFill>
                <a:latin typeface="Times New Roman" pitchFamily="18" charset="0"/>
                <a:cs typeface="Times New Roman" pitchFamily="18" charset="0"/>
              </a:rPr>
              <a:t>2. </a:t>
            </a:r>
            <a:r>
              <a:rPr lang="en-US" sz="2800" b="1" dirty="0" err="1" smtClean="0">
                <a:solidFill>
                  <a:srgbClr val="000000"/>
                </a:solidFill>
                <a:latin typeface="Times New Roman" pitchFamily="18" charset="0"/>
                <a:cs typeface="Times New Roman" pitchFamily="18" charset="0"/>
              </a:rPr>
              <a:t>Sự</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hình</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thành</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và</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phát</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triển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của</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các</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quốc</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gia</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phong</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kiến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Đông</a:t>
            </a:r>
            <a:r>
              <a:rPr lang="en-US" sz="2800" b="1" dirty="0" smtClean="0">
                <a:solidFill>
                  <a:srgbClr val="000000"/>
                </a:solidFill>
                <a:latin typeface="Times New Roman" pitchFamily="18" charset="0"/>
                <a:cs typeface="Times New Roman" pitchFamily="18" charset="0"/>
              </a:rPr>
              <a:t> </a:t>
            </a:r>
            <a:r>
              <a:rPr lang="en-US" sz="2800" b="1" smtClean="0">
                <a:solidFill>
                  <a:srgbClr val="000000"/>
                </a:solidFill>
                <a:latin typeface="Times New Roman" pitchFamily="18" charset="0"/>
                <a:cs typeface="Times New Roman" pitchFamily="18" charset="0"/>
              </a:rPr>
              <a:t>Nam Á</a:t>
            </a:r>
          </a:p>
          <a:p>
            <a:r>
              <a:rPr lang="en-US" sz="2800" smtClean="0">
                <a:solidFill>
                  <a:srgbClr val="000000"/>
                </a:solidFill>
                <a:latin typeface="+mj-lt"/>
                <a:cs typeface="Times New Roman" pitchFamily="18" charset="0"/>
              </a:rPr>
              <a:t>- </a:t>
            </a:r>
            <a:r>
              <a:rPr lang="en-US" sz="2800" smtClean="0">
                <a:latin typeface="+mj-lt"/>
              </a:rPr>
              <a:t>Bi</a:t>
            </a:r>
            <a:r>
              <a:rPr lang="vi-VN" sz="2800" smtClean="0">
                <a:latin typeface="+mj-lt"/>
              </a:rPr>
              <a:t>ểu </a:t>
            </a:r>
            <a:r>
              <a:rPr lang="vi-VN" sz="2800">
                <a:latin typeface="+mj-lt"/>
              </a:rPr>
              <a:t>hiện của sự phát triển thịnh </a:t>
            </a:r>
            <a:r>
              <a:rPr lang="en-US" sz="2800">
                <a:latin typeface="+mj-lt"/>
              </a:rPr>
              <a:t>vượng</a:t>
            </a:r>
            <a:r>
              <a:rPr lang="vi-VN" sz="2800">
                <a:latin typeface="+mj-lt"/>
              </a:rPr>
              <a:t>:</a:t>
            </a:r>
          </a:p>
          <a:p>
            <a:r>
              <a:rPr lang="vi-VN" sz="2800">
                <a:latin typeface="+mj-lt"/>
              </a:rPr>
              <a:t>+ Kinh tế</a:t>
            </a:r>
            <a:r>
              <a:rPr lang="vi-VN" sz="2800" smtClean="0">
                <a:latin typeface="+mj-lt"/>
              </a:rPr>
              <a:t>:</a:t>
            </a:r>
            <a:endParaRPr lang="vi-VN" sz="2800">
              <a:latin typeface="+mj-lt"/>
            </a:endParaRPr>
          </a:p>
        </p:txBody>
      </p:sp>
    </p:spTree>
    <p:extLst>
      <p:ext uri="{BB962C8B-B14F-4D97-AF65-F5344CB8AC3E}">
        <p14:creationId xmlns:p14="http://schemas.microsoft.com/office/powerpoint/2010/main" val="3013865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a:p>
        </p:txBody>
      </p:sp>
      <p:sp>
        <p:nvSpPr>
          <p:cNvPr id="4" name="Content Placeholder 3"/>
          <p:cNvSpPr>
            <a:spLocks noGrp="1"/>
          </p:cNvSpPr>
          <p:nvPr>
            <p:ph sz="half" idx="2"/>
          </p:nvPr>
        </p:nvSpPr>
        <p:spPr/>
        <p:txBody>
          <a:bodyPr/>
          <a:lstStyle/>
          <a:p>
            <a:endParaRPr lang="vi-VN"/>
          </a:p>
        </p:txBody>
      </p:sp>
      <p:sp>
        <p:nvSpPr>
          <p:cNvPr id="5" name="Text Placeholder 4"/>
          <p:cNvSpPr>
            <a:spLocks noGrp="1"/>
          </p:cNvSpPr>
          <p:nvPr>
            <p:ph type="body" sz="quarter" idx="3"/>
          </p:nvPr>
        </p:nvSpPr>
        <p:spPr/>
        <p:txBody>
          <a:bodyPr/>
          <a:lstStyle/>
          <a:p>
            <a:endParaRPr lang="vi-VN"/>
          </a:p>
        </p:txBody>
      </p:sp>
      <p:sp>
        <p:nvSpPr>
          <p:cNvPr id="6" name="Content Placeholder 5"/>
          <p:cNvSpPr>
            <a:spLocks noGrp="1"/>
          </p:cNvSpPr>
          <p:nvPr>
            <p:ph sz="quarter" idx="4"/>
          </p:nvPr>
        </p:nvSpPr>
        <p:spPr/>
        <p:txBody>
          <a:bodyPr/>
          <a:lstStyle/>
          <a:p>
            <a:endParaRPr lang="vi-VN"/>
          </a:p>
        </p:txBody>
      </p:sp>
      <p:pic>
        <p:nvPicPr>
          <p:cNvPr id="1026" name="Picture 2" descr="C:\Users\Administrato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63" y="304800"/>
            <a:ext cx="8251437"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46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vi-VN" smtClean="0"/>
          </a:p>
          <a:p>
            <a:r>
              <a:rPr lang="vi-VN" smtClean="0">
                <a:solidFill>
                  <a:srgbClr val="C00000"/>
                </a:solidFill>
                <a:latin typeface="+mj-lt"/>
              </a:rPr>
              <a:t>Trò chơi nhận diện quốc kì khu vực Đông Nam Á</a:t>
            </a:r>
          </a:p>
          <a:p>
            <a:endParaRPr lang="vi-VN" smtClean="0">
              <a:solidFill>
                <a:srgbClr val="C00000"/>
              </a:solidFill>
            </a:endParaRPr>
          </a:p>
          <a:p>
            <a:r>
              <a:rPr lang="vi-VN">
                <a:latin typeface="+mj-lt"/>
              </a:rPr>
              <a:t>Cả lớp chia thành </a:t>
            </a:r>
            <a:r>
              <a:rPr lang="vi-VN" smtClean="0">
                <a:latin typeface="+mj-lt"/>
              </a:rPr>
              <a:t>4 đội </a:t>
            </a:r>
            <a:r>
              <a:rPr lang="vi-VN">
                <a:latin typeface="+mj-lt"/>
              </a:rPr>
              <a:t>với cờ và lược đồ trống, xác định vị trí quốc gia ghi tên quốc gia và dán quốc </a:t>
            </a:r>
            <a:r>
              <a:rPr lang="vi-VN" smtClean="0">
                <a:latin typeface="+mj-lt"/>
              </a:rPr>
              <a:t>kì. </a:t>
            </a:r>
            <a:r>
              <a:rPr lang="vi-VN">
                <a:latin typeface="+mj-lt"/>
              </a:rPr>
              <a:t>đội </a:t>
            </a:r>
            <a:r>
              <a:rPr lang="vi-VN" smtClean="0">
                <a:latin typeface="+mj-lt"/>
              </a:rPr>
              <a:t>thắng sẽ được một phần quà.</a:t>
            </a:r>
          </a:p>
          <a:p>
            <a:pPr marL="0" indent="0">
              <a:buNone/>
            </a:pPr>
            <a:endParaRPr lang="vi-VN">
              <a:latin typeface="+mj-lt"/>
            </a:endParaRPr>
          </a:p>
        </p:txBody>
      </p:sp>
    </p:spTree>
    <p:extLst>
      <p:ext uri="{BB962C8B-B14F-4D97-AF65-F5344CB8AC3E}">
        <p14:creationId xmlns:p14="http://schemas.microsoft.com/office/powerpoint/2010/main" val="3954054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1"/>
            <a:ext cx="8382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000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458200" cy="601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349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14400"/>
          </a:xfrm>
        </p:spPr>
        <p:txBody>
          <a:bodyPr>
            <a:normAutofit/>
          </a:bodyPr>
          <a:lstStyle/>
          <a:p>
            <a:r>
              <a:rPr lang="en-US" sz="2300" b="1" dirty="0" smtClean="0">
                <a:latin typeface="Times New Roman" pitchFamily="18" charset="0"/>
                <a:cs typeface="Times New Roman" pitchFamily="18" charset="0"/>
              </a:rPr>
              <a:t>BÀI 8: SỰ HÌNH THÀNH VÀ PHÁT TRIỂN CÁC VƯƠNG QUỐC CHÍNH Ở ĐÔNG NAM Á</a:t>
            </a:r>
            <a:endParaRPr lang="en-US" sz="2300" b="1" dirty="0">
              <a:latin typeface="Times New Roman" pitchFamily="18" charset="0"/>
              <a:cs typeface="Times New Roman" pitchFamily="18" charset="0"/>
            </a:endParaRPr>
          </a:p>
        </p:txBody>
      </p:sp>
      <p:sp>
        <p:nvSpPr>
          <p:cNvPr id="5" name="Content Placeholder 4"/>
          <p:cNvSpPr>
            <a:spLocks noGrp="1"/>
          </p:cNvSpPr>
          <p:nvPr>
            <p:ph sz="half" idx="2"/>
          </p:nvPr>
        </p:nvSpPr>
        <p:spPr>
          <a:xfrm>
            <a:off x="381000" y="1066800"/>
            <a:ext cx="8458200" cy="5257800"/>
          </a:xfrm>
        </p:spPr>
        <p:txBody>
          <a:bodyPr>
            <a:normAutofit/>
          </a:bodyPr>
          <a:lstStyle/>
          <a:p>
            <a:pPr marL="0" indent="0">
              <a:buNone/>
            </a:pPr>
            <a:r>
              <a:rPr lang="en-US" sz="2800" b="1" dirty="0" smtClean="0">
                <a:solidFill>
                  <a:srgbClr val="000000"/>
                </a:solidFill>
                <a:latin typeface="Times New Roman" pitchFamily="18" charset="0"/>
                <a:cs typeface="Times New Roman" pitchFamily="18" charset="0"/>
              </a:rPr>
              <a:t>2. </a:t>
            </a:r>
            <a:r>
              <a:rPr lang="en-US" sz="2800" b="1" dirty="0" err="1" smtClean="0">
                <a:solidFill>
                  <a:srgbClr val="000000"/>
                </a:solidFill>
                <a:latin typeface="Times New Roman" pitchFamily="18" charset="0"/>
                <a:cs typeface="Times New Roman" pitchFamily="18" charset="0"/>
              </a:rPr>
              <a:t>Sự</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hình</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thành</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và</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phát</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triển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của</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các</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quốc</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gia</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phong</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kiến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Đông</a:t>
            </a:r>
            <a:r>
              <a:rPr lang="en-US" sz="2800" b="1" dirty="0" smtClean="0">
                <a:solidFill>
                  <a:srgbClr val="000000"/>
                </a:solidFill>
                <a:latin typeface="Times New Roman" pitchFamily="18" charset="0"/>
                <a:cs typeface="Times New Roman" pitchFamily="18" charset="0"/>
              </a:rPr>
              <a:t> </a:t>
            </a:r>
            <a:r>
              <a:rPr lang="en-US" sz="2800" b="1" smtClean="0">
                <a:solidFill>
                  <a:srgbClr val="000000"/>
                </a:solidFill>
                <a:latin typeface="Times New Roman" pitchFamily="18" charset="0"/>
                <a:cs typeface="Times New Roman" pitchFamily="18" charset="0"/>
              </a:rPr>
              <a:t>Nam Á</a:t>
            </a:r>
          </a:p>
          <a:p>
            <a:r>
              <a:rPr lang="en-US" sz="2800" smtClean="0">
                <a:solidFill>
                  <a:srgbClr val="000000"/>
                </a:solidFill>
                <a:latin typeface="+mj-lt"/>
                <a:cs typeface="Times New Roman" pitchFamily="18" charset="0"/>
              </a:rPr>
              <a:t>- </a:t>
            </a:r>
            <a:r>
              <a:rPr lang="en-US" sz="2800" smtClean="0">
                <a:latin typeface="+mj-lt"/>
              </a:rPr>
              <a:t>Bi</a:t>
            </a:r>
            <a:r>
              <a:rPr lang="vi-VN" sz="2800" smtClean="0">
                <a:latin typeface="+mj-lt"/>
              </a:rPr>
              <a:t>ểu </a:t>
            </a:r>
            <a:r>
              <a:rPr lang="vi-VN" sz="2800">
                <a:latin typeface="+mj-lt"/>
              </a:rPr>
              <a:t>hiện của sự phát triển thịnh </a:t>
            </a:r>
            <a:r>
              <a:rPr lang="en-US" sz="2800">
                <a:latin typeface="+mj-lt"/>
              </a:rPr>
              <a:t>vượng</a:t>
            </a:r>
            <a:r>
              <a:rPr lang="vi-VN" sz="2800">
                <a:latin typeface="+mj-lt"/>
              </a:rPr>
              <a:t>:</a:t>
            </a:r>
          </a:p>
          <a:p>
            <a:r>
              <a:rPr lang="vi-VN" sz="2800">
                <a:latin typeface="+mj-lt"/>
              </a:rPr>
              <a:t>+ Kinh tế: </a:t>
            </a:r>
            <a:endParaRPr lang="vi-VN" sz="2800" smtClean="0">
              <a:latin typeface="+mj-lt"/>
            </a:endParaRPr>
          </a:p>
          <a:p>
            <a:r>
              <a:rPr lang="vi-VN" sz="2800" smtClean="0">
                <a:latin typeface="+mj-lt"/>
              </a:rPr>
              <a:t>+ </a:t>
            </a:r>
            <a:r>
              <a:rPr lang="vi-VN" sz="2800">
                <a:latin typeface="+mj-lt"/>
              </a:rPr>
              <a:t>Chính trị</a:t>
            </a:r>
            <a:r>
              <a:rPr lang="vi-VN" sz="2800" smtClean="0">
                <a:latin typeface="+mj-lt"/>
              </a:rPr>
              <a:t>:</a:t>
            </a:r>
            <a:endParaRPr lang="en-US" dirty="0">
              <a:latin typeface="+mj-lt"/>
            </a:endParaRPr>
          </a:p>
        </p:txBody>
      </p:sp>
    </p:spTree>
    <p:extLst>
      <p:ext uri="{BB962C8B-B14F-4D97-AF65-F5344CB8AC3E}">
        <p14:creationId xmlns:p14="http://schemas.microsoft.com/office/powerpoint/2010/main" val="182684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a:p>
        </p:txBody>
      </p:sp>
      <p:sp>
        <p:nvSpPr>
          <p:cNvPr id="4" name="Content Placeholder 3"/>
          <p:cNvSpPr>
            <a:spLocks noGrp="1"/>
          </p:cNvSpPr>
          <p:nvPr>
            <p:ph sz="half" idx="2"/>
          </p:nvPr>
        </p:nvSpPr>
        <p:spPr/>
        <p:txBody>
          <a:bodyPr/>
          <a:lstStyle/>
          <a:p>
            <a:endParaRPr lang="vi-VN"/>
          </a:p>
        </p:txBody>
      </p:sp>
      <p:sp>
        <p:nvSpPr>
          <p:cNvPr id="5" name="Text Placeholder 4"/>
          <p:cNvSpPr>
            <a:spLocks noGrp="1"/>
          </p:cNvSpPr>
          <p:nvPr>
            <p:ph type="body" sz="quarter" idx="3"/>
          </p:nvPr>
        </p:nvSpPr>
        <p:spPr/>
        <p:txBody>
          <a:bodyPr/>
          <a:lstStyle/>
          <a:p>
            <a:endParaRPr lang="vi-VN"/>
          </a:p>
        </p:txBody>
      </p:sp>
      <p:sp>
        <p:nvSpPr>
          <p:cNvPr id="6" name="Content Placeholder 5"/>
          <p:cNvSpPr>
            <a:spLocks noGrp="1"/>
          </p:cNvSpPr>
          <p:nvPr>
            <p:ph sz="quarter" idx="4"/>
          </p:nvPr>
        </p:nvSpPr>
        <p:spPr/>
        <p:txBody>
          <a:bodyPr/>
          <a:lstStyle/>
          <a:p>
            <a:endParaRPr lang="vi-VN"/>
          </a:p>
        </p:txBody>
      </p:sp>
      <p:pic>
        <p:nvPicPr>
          <p:cNvPr id="3074" name="Picture 2" descr="C:\Users\Administrator\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058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41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8077200" cy="531812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1507" name="Rectangle 3"/>
          <p:cNvSpPr>
            <a:spLocks noChangeArrowheads="1"/>
          </p:cNvSpPr>
          <p:nvPr/>
        </p:nvSpPr>
        <p:spPr bwMode="auto">
          <a:xfrm>
            <a:off x="0" y="60960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latin typeface="Times New Roman" pitchFamily="18" charset="0"/>
                <a:cs typeface="Times New Roman" pitchFamily="18" charset="0"/>
              </a:rPr>
              <a:t>Cố đô </a:t>
            </a:r>
            <a:r>
              <a:rPr lang="it-IT" sz="2400" b="1">
                <a:latin typeface="Times New Roman" pitchFamily="18" charset="0"/>
                <a:cs typeface="Times New Roman" pitchFamily="18" charset="0"/>
              </a:rPr>
              <a:t>Su-khô-thay – A-út-thay-a</a:t>
            </a:r>
            <a:r>
              <a:rPr lang="en-US" sz="2400" b="1">
                <a:latin typeface="Times New Roman" pitchFamily="18" charset="0"/>
                <a:cs typeface="Times New Roman" pitchFamily="18" charset="0"/>
              </a:rPr>
              <a:t> ở Thái Lan</a:t>
            </a:r>
          </a:p>
        </p:txBody>
      </p:sp>
    </p:spTree>
    <p:extLst>
      <p:ext uri="{BB962C8B-B14F-4D97-AF65-F5344CB8AC3E}">
        <p14:creationId xmlns:p14="http://schemas.microsoft.com/office/powerpoint/2010/main" val="105016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hidden="1"/>
          <p:cNvSpPr>
            <a:spLocks noGrp="1" noChangeArrowheads="1"/>
          </p:cNvSpPr>
          <p:nvPr>
            <p:ph type="title"/>
          </p:nvPr>
        </p:nvSpPr>
        <p:spPr/>
        <p:txBody>
          <a:bodyPr/>
          <a:lstStyle/>
          <a:p>
            <a:pPr>
              <a:defRPr/>
            </a:pPr>
            <a:endParaRPr lang="fr-FR"/>
          </a:p>
        </p:txBody>
      </p:sp>
      <p:sp>
        <p:nvSpPr>
          <p:cNvPr id="22531" name="Rectangle 3" descr="Bang Pa-In Palace, Ayutthaya, Thailand"/>
          <p:cNvSpPr>
            <a:spLocks noGrp="1" noChangeAspect="1" noChangeArrowheads="1"/>
          </p:cNvSpPr>
          <p:nvPr isPhoto="1"/>
        </p:nvSpPr>
        <p:spPr bwMode="auto">
          <a:xfrm>
            <a:off x="1524000" y="685800"/>
            <a:ext cx="6781800" cy="5264150"/>
          </a:xfrm>
          <a:prstGeom prst="rect">
            <a:avLst/>
          </a:prstGeom>
          <a:blipFill dpi="0" rotWithShape="1">
            <a:blip r:embed="rId3"/>
            <a:srcRect/>
            <a:stretch>
              <a:fillRect/>
            </a:stretch>
          </a:blipFill>
          <a:ln w="9525">
            <a:solidFill>
              <a:schemeClr val="tx1"/>
            </a:solidFill>
            <a:miter lim="800000"/>
            <a:headEnd/>
            <a:tailEnd/>
          </a:ln>
        </p:spPr>
        <p:txBody>
          <a:bodyPr/>
          <a:lstStyle/>
          <a:p>
            <a:endParaRPr lang="en-US"/>
          </a:p>
        </p:txBody>
      </p:sp>
      <p:sp>
        <p:nvSpPr>
          <p:cNvPr id="22532" name="Rectangle 4"/>
          <p:cNvSpPr>
            <a:spLocks noChangeArrowheads="1"/>
          </p:cNvSpPr>
          <p:nvPr/>
        </p:nvSpPr>
        <p:spPr bwMode="auto">
          <a:xfrm>
            <a:off x="3200400" y="60960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latin typeface="Times New Roman" pitchFamily="18" charset="0"/>
                <a:cs typeface="Times New Roman" pitchFamily="18" charset="0"/>
              </a:rPr>
              <a:t>Ayutthaya, Thailand</a:t>
            </a:r>
          </a:p>
        </p:txBody>
      </p:sp>
    </p:spTree>
    <p:extLst>
      <p:ext uri="{BB962C8B-B14F-4D97-AF65-F5344CB8AC3E}">
        <p14:creationId xmlns:p14="http://schemas.microsoft.com/office/powerpoint/2010/main" val="444791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3074" name="Picture 2" descr="C:\Users\Administrator\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88" y="381000"/>
            <a:ext cx="8010111"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95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098" name="Picture 2" descr="C:\Users\Administrator\Desktop\du-lich-campuchia-angkor-vat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382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34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14400"/>
          </a:xfrm>
        </p:spPr>
        <p:txBody>
          <a:bodyPr>
            <a:normAutofit/>
          </a:bodyPr>
          <a:lstStyle/>
          <a:p>
            <a:r>
              <a:rPr lang="en-US" sz="2300" b="1" dirty="0" smtClean="0">
                <a:latin typeface="Times New Roman" pitchFamily="18" charset="0"/>
                <a:cs typeface="Times New Roman" pitchFamily="18" charset="0"/>
              </a:rPr>
              <a:t>BÀI 8: SỰ HÌNH THÀNH VÀ PHÁT TRIỂN CÁC VƯƠNG QUỐC CHÍNH Ở ĐÔNG NAM Á</a:t>
            </a:r>
            <a:endParaRPr lang="en-US" sz="2300" b="1" dirty="0">
              <a:latin typeface="Times New Roman" pitchFamily="18" charset="0"/>
              <a:cs typeface="Times New Roman" pitchFamily="18" charset="0"/>
            </a:endParaRPr>
          </a:p>
        </p:txBody>
      </p:sp>
      <p:sp>
        <p:nvSpPr>
          <p:cNvPr id="5" name="Content Placeholder 4"/>
          <p:cNvSpPr>
            <a:spLocks noGrp="1"/>
          </p:cNvSpPr>
          <p:nvPr>
            <p:ph sz="half" idx="2"/>
          </p:nvPr>
        </p:nvSpPr>
        <p:spPr>
          <a:xfrm>
            <a:off x="381000" y="1066800"/>
            <a:ext cx="8458200" cy="5257800"/>
          </a:xfrm>
        </p:spPr>
        <p:txBody>
          <a:bodyPr>
            <a:normAutofit/>
          </a:bodyPr>
          <a:lstStyle/>
          <a:p>
            <a:pPr marL="0" indent="0">
              <a:buNone/>
            </a:pPr>
            <a:r>
              <a:rPr lang="en-US" sz="2800" b="1" dirty="0" smtClean="0">
                <a:solidFill>
                  <a:srgbClr val="000000"/>
                </a:solidFill>
                <a:latin typeface="Times New Roman" pitchFamily="18" charset="0"/>
                <a:cs typeface="Times New Roman" pitchFamily="18" charset="0"/>
              </a:rPr>
              <a:t>2. </a:t>
            </a:r>
            <a:r>
              <a:rPr lang="en-US" sz="2800" b="1" dirty="0" err="1" smtClean="0">
                <a:solidFill>
                  <a:srgbClr val="000000"/>
                </a:solidFill>
                <a:latin typeface="Times New Roman" pitchFamily="18" charset="0"/>
                <a:cs typeface="Times New Roman" pitchFamily="18" charset="0"/>
              </a:rPr>
              <a:t>Sự</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hình</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thành</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và</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phát</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triển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của</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các</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quốc</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gia</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phong</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kiến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Đông</a:t>
            </a:r>
            <a:r>
              <a:rPr lang="en-US" sz="2800" b="1" dirty="0" smtClean="0">
                <a:solidFill>
                  <a:srgbClr val="000000"/>
                </a:solidFill>
                <a:latin typeface="Times New Roman" pitchFamily="18" charset="0"/>
                <a:cs typeface="Times New Roman" pitchFamily="18" charset="0"/>
              </a:rPr>
              <a:t> </a:t>
            </a:r>
            <a:r>
              <a:rPr lang="en-US" sz="2800" b="1" smtClean="0">
                <a:solidFill>
                  <a:srgbClr val="000000"/>
                </a:solidFill>
                <a:latin typeface="Times New Roman" pitchFamily="18" charset="0"/>
                <a:cs typeface="Times New Roman" pitchFamily="18" charset="0"/>
              </a:rPr>
              <a:t>Nam Á</a:t>
            </a:r>
          </a:p>
          <a:p>
            <a:r>
              <a:rPr lang="en-US" sz="3000" smtClean="0">
                <a:solidFill>
                  <a:srgbClr val="000000"/>
                </a:solidFill>
                <a:latin typeface="+mj-lt"/>
                <a:cs typeface="Times New Roman" pitchFamily="18" charset="0"/>
              </a:rPr>
              <a:t>- </a:t>
            </a:r>
            <a:r>
              <a:rPr lang="en-US" sz="3000" smtClean="0">
                <a:latin typeface="+mj-lt"/>
              </a:rPr>
              <a:t>Bi</a:t>
            </a:r>
            <a:r>
              <a:rPr lang="vi-VN" sz="3000" smtClean="0">
                <a:latin typeface="+mj-lt"/>
              </a:rPr>
              <a:t>ểu </a:t>
            </a:r>
            <a:r>
              <a:rPr lang="vi-VN" sz="3000">
                <a:latin typeface="+mj-lt"/>
              </a:rPr>
              <a:t>hiện của sự phát triển thịnh </a:t>
            </a:r>
            <a:r>
              <a:rPr lang="en-US" sz="3000">
                <a:latin typeface="+mj-lt"/>
              </a:rPr>
              <a:t>vượng</a:t>
            </a:r>
            <a:r>
              <a:rPr lang="vi-VN" sz="3000">
                <a:latin typeface="+mj-lt"/>
              </a:rPr>
              <a:t>:</a:t>
            </a:r>
          </a:p>
          <a:p>
            <a:r>
              <a:rPr lang="vi-VN" sz="3000">
                <a:latin typeface="+mj-lt"/>
              </a:rPr>
              <a:t>+ Kinh tế: </a:t>
            </a:r>
            <a:endParaRPr lang="vi-VN" sz="3000" smtClean="0">
              <a:latin typeface="+mj-lt"/>
            </a:endParaRPr>
          </a:p>
          <a:p>
            <a:r>
              <a:rPr lang="vi-VN" sz="3000" smtClean="0">
                <a:latin typeface="+mj-lt"/>
              </a:rPr>
              <a:t>+ </a:t>
            </a:r>
            <a:r>
              <a:rPr lang="vi-VN" sz="3000">
                <a:latin typeface="+mj-lt"/>
              </a:rPr>
              <a:t>Chính trị: </a:t>
            </a:r>
            <a:endParaRPr lang="vi-VN" sz="3000" smtClean="0">
              <a:latin typeface="+mj-lt"/>
            </a:endParaRPr>
          </a:p>
          <a:p>
            <a:r>
              <a:rPr lang="vi-VN" sz="3000" smtClean="0">
                <a:latin typeface="+mj-lt"/>
              </a:rPr>
              <a:t>+ </a:t>
            </a:r>
            <a:r>
              <a:rPr lang="vi-VN" sz="3000">
                <a:latin typeface="+mj-lt"/>
              </a:rPr>
              <a:t>Văn hóa</a:t>
            </a:r>
            <a:r>
              <a:rPr lang="vi-VN" sz="3000" smtClean="0">
                <a:latin typeface="+mj-lt"/>
              </a:rPr>
              <a:t>:</a:t>
            </a:r>
            <a:endParaRPr lang="en-US" sz="3000" dirty="0">
              <a:latin typeface="+mj-lt"/>
            </a:endParaRPr>
          </a:p>
        </p:txBody>
      </p:sp>
    </p:spTree>
    <p:extLst>
      <p:ext uri="{BB962C8B-B14F-4D97-AF65-F5344CB8AC3E}">
        <p14:creationId xmlns:p14="http://schemas.microsoft.com/office/powerpoint/2010/main" val="1279141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9" name="Picture 5" descr="Borobudur-perfect-budd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
            <a:ext cx="4724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334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wipe(down)">
                                      <p:cBhvr>
                                        <p:cTn id="7" dur="500"/>
                                        <p:tgtEl>
                                          <p:spTgt spid="7270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578"/>
                                        </p:tgtEl>
                                        <p:attrNameLst>
                                          <p:attrName>style.visibility</p:attrName>
                                        </p:attrNameLst>
                                      </p:cBhvr>
                                      <p:to>
                                        <p:strVal val="visible"/>
                                      </p:to>
                                    </p:set>
                                    <p:anim calcmode="lin" valueType="num">
                                      <p:cBhvr additive="base">
                                        <p:cTn id="12" dur="500" fill="hold"/>
                                        <p:tgtEl>
                                          <p:spTgt spid="24578"/>
                                        </p:tgtEl>
                                        <p:attrNameLst>
                                          <p:attrName>ppt_x</p:attrName>
                                        </p:attrNameLst>
                                      </p:cBhvr>
                                      <p:tavLst>
                                        <p:tav tm="0">
                                          <p:val>
                                            <p:strVal val="#ppt_x"/>
                                          </p:val>
                                        </p:tav>
                                        <p:tav tm="100000">
                                          <p:val>
                                            <p:strVal val="#ppt_x"/>
                                          </p:val>
                                        </p:tav>
                                      </p:tavLst>
                                    </p:anim>
                                    <p:anim calcmode="lin" valueType="num">
                                      <p:cBhvr additive="base">
                                        <p:cTn id="13"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914400" y="838200"/>
            <a:ext cx="9144000" cy="533400"/>
          </a:xfrm>
        </p:spPr>
        <p:txBody>
          <a:bodyPr/>
          <a:lstStyle/>
          <a:p>
            <a:pPr eaLnBrk="1" hangingPunct="1">
              <a:lnSpc>
                <a:spcPct val="90000"/>
              </a:lnSpc>
              <a:buFontTx/>
              <a:buNone/>
            </a:pPr>
            <a:endParaRPr lang="en-US" altLang="vi-VN" sz="2400" b="1" smtClean="0">
              <a:solidFill>
                <a:srgbClr val="FF0066"/>
              </a:solidFill>
              <a:latin typeface="Times New Roman" pitchFamily="18" charset="0"/>
            </a:endParaRPr>
          </a:p>
        </p:txBody>
      </p:sp>
      <p:sp>
        <p:nvSpPr>
          <p:cNvPr id="11268" name="Rectangle 4"/>
          <p:cNvSpPr>
            <a:spLocks noChangeArrowheads="1"/>
          </p:cNvSpPr>
          <p:nvPr/>
        </p:nvSpPr>
        <p:spPr bwMode="auto">
          <a:xfrm>
            <a:off x="533400" y="1676400"/>
            <a:ext cx="609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vi-VN" sz="2400">
              <a:solidFill>
                <a:srgbClr val="FF0000"/>
              </a:solidFill>
            </a:endParaRPr>
          </a:p>
        </p:txBody>
      </p:sp>
      <p:pic>
        <p:nvPicPr>
          <p:cNvPr id="11269" name="Picture 5" descr="asean-dec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95943"/>
            <a:ext cx="8991599"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vi-VN"/>
          </a:p>
        </p:txBody>
      </p:sp>
      <p:pic>
        <p:nvPicPr>
          <p:cNvPr id="7177" name="Picture 9" descr="Káº¿t quáº£ hÃ¬nh áº£nh cho co dong ti 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943600"/>
            <a:ext cx="10668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481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10025" cy="265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0"/>
            <a:ext cx="3933825"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6" name="Rectangle 4"/>
          <p:cNvSpPr>
            <a:spLocks noChangeArrowheads="1"/>
          </p:cNvSpPr>
          <p:nvPr/>
        </p:nvSpPr>
        <p:spPr bwMode="auto">
          <a:xfrm>
            <a:off x="0" y="2743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vi-VN" sz="2400" b="1">
                <a:solidFill>
                  <a:srgbClr val="0066FF"/>
                </a:solidFill>
                <a:effectLst>
                  <a:outerShdw blurRad="38100" dist="38100" dir="2700000" algn="tl">
                    <a:srgbClr val="C0C0C0"/>
                  </a:outerShdw>
                </a:effectLst>
                <a:latin typeface="Arial Unicode MS" pitchFamily="34" charset="-128"/>
                <a:cs typeface="Arial" charset="0"/>
              </a:rPr>
              <a:t>Đền Ăng-co Cam-pu-chia</a:t>
            </a:r>
          </a:p>
        </p:txBody>
      </p:sp>
      <p:sp>
        <p:nvSpPr>
          <p:cNvPr id="44037" name="Rectangle 5"/>
          <p:cNvSpPr>
            <a:spLocks noChangeArrowheads="1"/>
          </p:cNvSpPr>
          <p:nvPr/>
        </p:nvSpPr>
        <p:spPr bwMode="auto">
          <a:xfrm>
            <a:off x="0" y="6248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vi-VN" sz="2400" b="1">
                <a:solidFill>
                  <a:srgbClr val="0066FF"/>
                </a:solidFill>
                <a:effectLst>
                  <a:outerShdw blurRad="38100" dist="38100" dir="2700000" algn="tl">
                    <a:srgbClr val="C0C0C0"/>
                  </a:outerShdw>
                </a:effectLst>
                <a:latin typeface="Arial Unicode MS" pitchFamily="34" charset="-128"/>
                <a:cs typeface="Arial" charset="0"/>
              </a:rPr>
              <a:t>Đền Ay-ut-thay-a Thái Lan</a:t>
            </a:r>
          </a:p>
        </p:txBody>
      </p:sp>
      <p:pic>
        <p:nvPicPr>
          <p:cNvPr id="44038" name="Picture 6" descr="bagan_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038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7"/>
          <p:cNvSpPr>
            <a:spLocks noChangeArrowheads="1"/>
          </p:cNvSpPr>
          <p:nvPr/>
        </p:nvSpPr>
        <p:spPr bwMode="auto">
          <a:xfrm>
            <a:off x="4572000" y="2743200"/>
            <a:ext cx="3954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vi-VN" sz="2400" b="1">
                <a:solidFill>
                  <a:srgbClr val="0066FF"/>
                </a:solidFill>
                <a:effectLst>
                  <a:outerShdw blurRad="38100" dist="38100" dir="2700000" algn="tl">
                    <a:srgbClr val="C0C0C0"/>
                  </a:outerShdw>
                </a:effectLst>
                <a:latin typeface="Arial Unicode MS" pitchFamily="34" charset="-128"/>
                <a:cs typeface="Arial" charset="0"/>
              </a:rPr>
              <a:t>Cố đô Pa-gan Mi-an-ma</a:t>
            </a:r>
          </a:p>
        </p:txBody>
      </p:sp>
      <p:pic>
        <p:nvPicPr>
          <p:cNvPr id="44040" name="Picture 8" descr="web%20Indonesie%20Borobodur%20tempel%20bovena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5113" y="3340100"/>
            <a:ext cx="5068887"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Rectangle 9"/>
          <p:cNvSpPr>
            <a:spLocks noChangeArrowheads="1"/>
          </p:cNvSpPr>
          <p:nvPr/>
        </p:nvSpPr>
        <p:spPr bwMode="auto">
          <a:xfrm>
            <a:off x="4114800" y="6248400"/>
            <a:ext cx="4811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vi-VN" sz="2400" b="1">
                <a:solidFill>
                  <a:srgbClr val="0066FF"/>
                </a:solidFill>
                <a:effectLst>
                  <a:outerShdw blurRad="38100" dist="38100" dir="2700000" algn="tl">
                    <a:srgbClr val="C0C0C0"/>
                  </a:outerShdw>
                </a:effectLst>
                <a:latin typeface="Arial Unicode MS" pitchFamily="34" charset="-128"/>
                <a:cs typeface="Arial" charset="0"/>
              </a:rPr>
              <a:t>Đền Bô-rô-bu-đu In-đô-nê-si-a</a:t>
            </a:r>
          </a:p>
        </p:txBody>
      </p:sp>
      <p:pic>
        <p:nvPicPr>
          <p:cNvPr id="44042" name="Picture 10" descr="938029141_8e39d0c4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352800"/>
            <a:ext cx="44577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223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linds(horizontal)">
                                      <p:cBhvr>
                                        <p:cTn id="7" dur="500"/>
                                        <p:tgtEl>
                                          <p:spTgt spid="440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036"/>
                                        </p:tgtEl>
                                        <p:attrNameLst>
                                          <p:attrName>style.visibility</p:attrName>
                                        </p:attrNameLst>
                                      </p:cBhvr>
                                      <p:to>
                                        <p:strVal val="visible"/>
                                      </p:to>
                                    </p:set>
                                    <p:animEffect transition="in" filter="blinds(horizontal)">
                                      <p:cBhvr>
                                        <p:cTn id="10" dur="500"/>
                                        <p:tgtEl>
                                          <p:spTgt spid="4403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4035"/>
                                        </p:tgtEl>
                                        <p:attrNameLst>
                                          <p:attrName>style.visibility</p:attrName>
                                        </p:attrNameLst>
                                      </p:cBhvr>
                                      <p:to>
                                        <p:strVal val="visible"/>
                                      </p:to>
                                    </p:set>
                                    <p:animEffect transition="in" filter="box(in)">
                                      <p:cBhvr>
                                        <p:cTn id="15" dur="500"/>
                                        <p:tgtEl>
                                          <p:spTgt spid="4403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4037"/>
                                        </p:tgtEl>
                                        <p:attrNameLst>
                                          <p:attrName>style.visibility</p:attrName>
                                        </p:attrNameLst>
                                      </p:cBhvr>
                                      <p:to>
                                        <p:strVal val="visible"/>
                                      </p:to>
                                    </p:set>
                                    <p:animEffect transition="in" filter="box(in)">
                                      <p:cBhvr>
                                        <p:cTn id="18" dur="500"/>
                                        <p:tgtEl>
                                          <p:spTgt spid="440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44038"/>
                                        </p:tgtEl>
                                        <p:attrNameLst>
                                          <p:attrName>style.visibility</p:attrName>
                                        </p:attrNameLst>
                                      </p:cBhvr>
                                      <p:to>
                                        <p:strVal val="visible"/>
                                      </p:to>
                                    </p:set>
                                    <p:animEffect transition="in" filter="checkerboard(across)">
                                      <p:cBhvr>
                                        <p:cTn id="23" dur="500"/>
                                        <p:tgtEl>
                                          <p:spTgt spid="4403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4039"/>
                                        </p:tgtEl>
                                        <p:attrNameLst>
                                          <p:attrName>style.visibility</p:attrName>
                                        </p:attrNameLst>
                                      </p:cBhvr>
                                      <p:to>
                                        <p:strVal val="visible"/>
                                      </p:to>
                                    </p:set>
                                    <p:animEffect transition="in" filter="checkerboard(across)">
                                      <p:cBhvr>
                                        <p:cTn id="26" dur="500"/>
                                        <p:tgtEl>
                                          <p:spTgt spid="4403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44040"/>
                                        </p:tgtEl>
                                        <p:attrNameLst>
                                          <p:attrName>style.visibility</p:attrName>
                                        </p:attrNameLst>
                                      </p:cBhvr>
                                      <p:to>
                                        <p:strVal val="visible"/>
                                      </p:to>
                                    </p:set>
                                    <p:animEffect transition="in" filter="box(in)">
                                      <p:cBhvr>
                                        <p:cTn id="31" dur="500"/>
                                        <p:tgtEl>
                                          <p:spTgt spid="4404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44041"/>
                                        </p:tgtEl>
                                        <p:attrNameLst>
                                          <p:attrName>style.visibility</p:attrName>
                                        </p:attrNameLst>
                                      </p:cBhvr>
                                      <p:to>
                                        <p:strVal val="visible"/>
                                      </p:to>
                                    </p:set>
                                    <p:animEffect transition="in" filter="box(in)">
                                      <p:cBhvr>
                                        <p:cTn id="34" dur="500"/>
                                        <p:tgtEl>
                                          <p:spTgt spid="440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44042"/>
                                        </p:tgtEl>
                                        <p:attrNameLst>
                                          <p:attrName>style.visibility</p:attrName>
                                        </p:attrNameLst>
                                      </p:cBhvr>
                                      <p:to>
                                        <p:strVal val="visible"/>
                                      </p:to>
                                    </p:set>
                                    <p:animEffect transition="in" filter="checkerboard(across)">
                                      <p:cBhvr>
                                        <p:cTn id="39" dur="500"/>
                                        <p:tgtEl>
                                          <p:spTgt spid="44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p:bldP spid="44039" grpId="0"/>
      <p:bldP spid="440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3124200"/>
            <a:ext cx="3883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vi-VN" sz="2000" b="1">
                <a:solidFill>
                  <a:schemeClr val="accent2"/>
                </a:solidFill>
                <a:effectLst>
                  <a:outerShdw blurRad="38100" dist="38100" dir="2700000" algn="tl">
                    <a:srgbClr val="C0C0C0"/>
                  </a:outerShdw>
                </a:effectLst>
                <a:latin typeface="Arial Unicode MS" pitchFamily="34" charset="-128"/>
                <a:cs typeface="Arial" charset="0"/>
              </a:rPr>
              <a:t>Lễ hội cày bừa ở Campuchia</a:t>
            </a:r>
          </a:p>
        </p:txBody>
      </p:sp>
      <p:sp>
        <p:nvSpPr>
          <p:cNvPr id="56323" name="Rectangle 3"/>
          <p:cNvSpPr>
            <a:spLocks noChangeArrowheads="1"/>
          </p:cNvSpPr>
          <p:nvPr/>
        </p:nvSpPr>
        <p:spPr bwMode="auto">
          <a:xfrm>
            <a:off x="0" y="6461125"/>
            <a:ext cx="401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vi-VN" sz="2000" b="1">
                <a:solidFill>
                  <a:schemeClr val="accent2"/>
                </a:solidFill>
                <a:effectLst>
                  <a:outerShdw blurRad="38100" dist="38100" dir="2700000" algn="tl">
                    <a:srgbClr val="C0C0C0"/>
                  </a:outerShdw>
                </a:effectLst>
                <a:latin typeface="Arial Unicode MS" pitchFamily="34" charset="-128"/>
                <a:cs typeface="Arial" charset="0"/>
              </a:rPr>
              <a:t>Lễ hội té nước ở Lào</a:t>
            </a:r>
          </a:p>
        </p:txBody>
      </p:sp>
      <p:sp>
        <p:nvSpPr>
          <p:cNvPr id="56324" name="Rectangle 4"/>
          <p:cNvSpPr>
            <a:spLocks noChangeArrowheads="1"/>
          </p:cNvSpPr>
          <p:nvPr/>
        </p:nvSpPr>
        <p:spPr bwMode="auto">
          <a:xfrm>
            <a:off x="4800600" y="3124200"/>
            <a:ext cx="3954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vi-VN" sz="2000" b="1">
                <a:solidFill>
                  <a:schemeClr val="accent2"/>
                </a:solidFill>
                <a:effectLst>
                  <a:outerShdw blurRad="38100" dist="38100" dir="2700000" algn="tl">
                    <a:srgbClr val="C0C0C0"/>
                  </a:outerShdw>
                </a:effectLst>
                <a:latin typeface="Arial Unicode MS" pitchFamily="34" charset="-128"/>
                <a:cs typeface="Arial" charset="0"/>
              </a:rPr>
              <a:t>Lễ hội Ka tê dân tộc Chăm</a:t>
            </a:r>
          </a:p>
        </p:txBody>
      </p:sp>
      <p:sp>
        <p:nvSpPr>
          <p:cNvPr id="56325" name="Rectangle 5"/>
          <p:cNvSpPr>
            <a:spLocks noChangeArrowheads="1"/>
          </p:cNvSpPr>
          <p:nvPr/>
        </p:nvSpPr>
        <p:spPr bwMode="auto">
          <a:xfrm>
            <a:off x="4343400" y="6461125"/>
            <a:ext cx="4549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vi-VN" sz="2000" b="1">
                <a:solidFill>
                  <a:schemeClr val="accent2"/>
                </a:solidFill>
                <a:effectLst>
                  <a:outerShdw blurRad="38100" dist="38100" dir="2700000" algn="tl">
                    <a:srgbClr val="C0C0C0"/>
                  </a:outerShdw>
                </a:effectLst>
                <a:latin typeface="Arial Unicode MS" pitchFamily="34" charset="-128"/>
                <a:cs typeface="Arial" charset="0"/>
              </a:rPr>
              <a:t>Lễ hội té nước ở Thái Lan</a:t>
            </a:r>
          </a:p>
        </p:txBody>
      </p:sp>
      <p:pic>
        <p:nvPicPr>
          <p:cNvPr id="56326" name="Picture 6" descr="kate2-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0"/>
            <a:ext cx="47244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7" descr="Download?mode=entry&amp;id=7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581400"/>
            <a:ext cx="48006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descr="3534123995710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81400"/>
            <a:ext cx="41148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9" descr="a4ec4_20080527suko2018-1-_4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9100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568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blinds(horizontal)">
                                      <p:cBhvr>
                                        <p:cTn id="7" dur="500"/>
                                        <p:tgtEl>
                                          <p:spTgt spid="563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6322"/>
                                        </p:tgtEl>
                                        <p:attrNameLst>
                                          <p:attrName>style.visibility</p:attrName>
                                        </p:attrNameLst>
                                      </p:cBhvr>
                                      <p:to>
                                        <p:strVal val="visible"/>
                                      </p:to>
                                    </p:set>
                                    <p:animEffect transition="in" filter="blinds(horizontal)">
                                      <p:cBhvr>
                                        <p:cTn id="10" dur="500"/>
                                        <p:tgtEl>
                                          <p:spTgt spid="563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56328"/>
                                        </p:tgtEl>
                                        <p:attrNameLst>
                                          <p:attrName>style.visibility</p:attrName>
                                        </p:attrNameLst>
                                      </p:cBhvr>
                                      <p:to>
                                        <p:strVal val="visible"/>
                                      </p:to>
                                    </p:set>
                                    <p:animEffect transition="in" filter="box(in)">
                                      <p:cBhvr>
                                        <p:cTn id="15" dur="500"/>
                                        <p:tgtEl>
                                          <p:spTgt spid="5632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6323"/>
                                        </p:tgtEl>
                                        <p:attrNameLst>
                                          <p:attrName>style.visibility</p:attrName>
                                        </p:attrNameLst>
                                      </p:cBhvr>
                                      <p:to>
                                        <p:strVal val="visible"/>
                                      </p:to>
                                    </p:set>
                                    <p:animEffect transition="in" filter="box(in)">
                                      <p:cBhvr>
                                        <p:cTn id="18" dur="500"/>
                                        <p:tgtEl>
                                          <p:spTgt spid="563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56326"/>
                                        </p:tgtEl>
                                        <p:attrNameLst>
                                          <p:attrName>style.visibility</p:attrName>
                                        </p:attrNameLst>
                                      </p:cBhvr>
                                      <p:to>
                                        <p:strVal val="visible"/>
                                      </p:to>
                                    </p:set>
                                    <p:animEffect transition="in" filter="checkerboard(across)">
                                      <p:cBhvr>
                                        <p:cTn id="23" dur="500"/>
                                        <p:tgtEl>
                                          <p:spTgt spid="5632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6324"/>
                                        </p:tgtEl>
                                        <p:attrNameLst>
                                          <p:attrName>style.visibility</p:attrName>
                                        </p:attrNameLst>
                                      </p:cBhvr>
                                      <p:to>
                                        <p:strVal val="visible"/>
                                      </p:to>
                                    </p:set>
                                    <p:animEffect transition="in" filter="checkerboard(across)">
                                      <p:cBhvr>
                                        <p:cTn id="26" dur="500"/>
                                        <p:tgtEl>
                                          <p:spTgt spid="5632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56327"/>
                                        </p:tgtEl>
                                        <p:attrNameLst>
                                          <p:attrName>style.visibility</p:attrName>
                                        </p:attrNameLst>
                                      </p:cBhvr>
                                      <p:to>
                                        <p:strVal val="visible"/>
                                      </p:to>
                                    </p:set>
                                    <p:animEffect transition="in" filter="checkerboard(across)">
                                      <p:cBhvr>
                                        <p:cTn id="31" dur="500"/>
                                        <p:tgtEl>
                                          <p:spTgt spid="5632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56325"/>
                                        </p:tgtEl>
                                        <p:attrNameLst>
                                          <p:attrName>style.visibility</p:attrName>
                                        </p:attrNameLst>
                                      </p:cBhvr>
                                      <p:to>
                                        <p:strVal val="visible"/>
                                      </p:to>
                                    </p:set>
                                    <p:animEffect transition="in" filter="checkerboard(across)">
                                      <p:cBhvr>
                                        <p:cTn id="34"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p:bldP spid="56324" grpId="0"/>
      <p:bldP spid="563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3184525"/>
            <a:ext cx="3883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vi-VN" sz="2000" b="1">
                <a:solidFill>
                  <a:schemeClr val="accent2"/>
                </a:solidFill>
                <a:effectLst>
                  <a:outerShdw blurRad="38100" dist="38100" dir="2700000" algn="tl">
                    <a:srgbClr val="C0C0C0"/>
                  </a:outerShdw>
                </a:effectLst>
                <a:latin typeface="Arial Unicode MS" pitchFamily="34" charset="-128"/>
                <a:cs typeface="Arial" charset="0"/>
              </a:rPr>
              <a:t>Ca trù Việt Nam</a:t>
            </a:r>
          </a:p>
        </p:txBody>
      </p:sp>
      <p:sp>
        <p:nvSpPr>
          <p:cNvPr id="59395" name="Rectangle 3"/>
          <p:cNvSpPr>
            <a:spLocks noChangeArrowheads="1"/>
          </p:cNvSpPr>
          <p:nvPr/>
        </p:nvSpPr>
        <p:spPr bwMode="auto">
          <a:xfrm>
            <a:off x="4876800" y="6384925"/>
            <a:ext cx="401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vi-VN" sz="2000" b="1">
                <a:solidFill>
                  <a:schemeClr val="accent2"/>
                </a:solidFill>
                <a:effectLst>
                  <a:outerShdw blurRad="38100" dist="38100" dir="2700000" algn="tl">
                    <a:srgbClr val="C0C0C0"/>
                  </a:outerShdw>
                </a:effectLst>
                <a:latin typeface="Arial Unicode MS" pitchFamily="34" charset="-128"/>
                <a:cs typeface="Arial" charset="0"/>
              </a:rPr>
              <a:t>Nhã nhạc cung đình Huế</a:t>
            </a:r>
          </a:p>
        </p:txBody>
      </p:sp>
      <p:sp>
        <p:nvSpPr>
          <p:cNvPr id="59396" name="Rectangle 4"/>
          <p:cNvSpPr>
            <a:spLocks noChangeArrowheads="1"/>
          </p:cNvSpPr>
          <p:nvPr/>
        </p:nvSpPr>
        <p:spPr bwMode="auto">
          <a:xfrm>
            <a:off x="4800600" y="3124200"/>
            <a:ext cx="3954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vi-VN" sz="2000" b="1">
                <a:solidFill>
                  <a:schemeClr val="accent2"/>
                </a:solidFill>
                <a:effectLst>
                  <a:outerShdw blurRad="38100" dist="38100" dir="2700000" algn="tl">
                    <a:srgbClr val="C0C0C0"/>
                  </a:outerShdw>
                </a:effectLst>
                <a:latin typeface="Arial Unicode MS" pitchFamily="34" charset="-128"/>
                <a:cs typeface="Arial" charset="0"/>
              </a:rPr>
              <a:t>Hát quan họ Bắc Ninh</a:t>
            </a:r>
          </a:p>
        </p:txBody>
      </p:sp>
      <p:sp>
        <p:nvSpPr>
          <p:cNvPr id="59397" name="Rectangle 5"/>
          <p:cNvSpPr>
            <a:spLocks noChangeArrowheads="1"/>
          </p:cNvSpPr>
          <p:nvPr/>
        </p:nvSpPr>
        <p:spPr bwMode="auto">
          <a:xfrm>
            <a:off x="381000" y="63246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vi-VN" sz="2000" b="1">
                <a:solidFill>
                  <a:schemeClr val="accent2"/>
                </a:solidFill>
                <a:effectLst>
                  <a:outerShdw blurRad="38100" dist="38100" dir="2700000" algn="tl">
                    <a:srgbClr val="C0C0C0"/>
                  </a:outerShdw>
                </a:effectLst>
                <a:latin typeface="Arial Unicode MS" pitchFamily="34" charset="-128"/>
                <a:cs typeface="Arial" charset="0"/>
              </a:rPr>
              <a:t>Cồng chiêng Tây nguyên</a:t>
            </a:r>
          </a:p>
        </p:txBody>
      </p:sp>
      <p:pic>
        <p:nvPicPr>
          <p:cNvPr id="37894" name="Picture 6" descr="090420225156-393-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HatQuanHo%2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9580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 descr="nha-nhac-vhoa-2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505200"/>
            <a:ext cx="44958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descr="images45465_congchieng-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505200"/>
            <a:ext cx="39624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520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162300" y="177978"/>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u="sng">
                <a:latin typeface="Times New Roman" pitchFamily="18" charset="0"/>
              </a:rPr>
              <a:t>Củng cố</a:t>
            </a:r>
          </a:p>
        </p:txBody>
      </p:sp>
      <p:sp>
        <p:nvSpPr>
          <p:cNvPr id="25603" name="Text Box 3"/>
          <p:cNvSpPr txBox="1">
            <a:spLocks noChangeArrowheads="1"/>
          </p:cNvSpPr>
          <p:nvPr/>
        </p:nvSpPr>
        <p:spPr bwMode="auto">
          <a:xfrm>
            <a:off x="381000" y="9144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dirty="0" err="1">
                <a:latin typeface="Times New Roman" pitchFamily="18" charset="0"/>
              </a:rPr>
              <a:t>Nối</a:t>
            </a:r>
            <a:r>
              <a:rPr lang="en-US" sz="2400" b="1" i="1" dirty="0">
                <a:latin typeface="Times New Roman" pitchFamily="18" charset="0"/>
              </a:rPr>
              <a:t> </a:t>
            </a:r>
            <a:r>
              <a:rPr lang="en-US" sz="2400" b="1" i="1" dirty="0" err="1">
                <a:latin typeface="Times New Roman" pitchFamily="18" charset="0"/>
              </a:rPr>
              <a:t>tên</a:t>
            </a:r>
            <a:r>
              <a:rPr lang="en-US" sz="2400" b="1" i="1" dirty="0">
                <a:latin typeface="Times New Roman" pitchFamily="18" charset="0"/>
              </a:rPr>
              <a:t> </a:t>
            </a:r>
            <a:r>
              <a:rPr lang="en-US" sz="2400" b="1" i="1" dirty="0" err="1">
                <a:latin typeface="Times New Roman" pitchFamily="18" charset="0"/>
              </a:rPr>
              <a:t>gọi</a:t>
            </a:r>
            <a:r>
              <a:rPr lang="en-US" sz="2400" b="1" i="1" dirty="0">
                <a:latin typeface="Times New Roman" pitchFamily="18" charset="0"/>
              </a:rPr>
              <a:t> </a:t>
            </a:r>
            <a:r>
              <a:rPr lang="en-US" sz="2400" b="1" i="1" dirty="0" err="1">
                <a:latin typeface="Times New Roman" pitchFamily="18" charset="0"/>
              </a:rPr>
              <a:t>của</a:t>
            </a:r>
            <a:r>
              <a:rPr lang="en-US" sz="2400" b="1" i="1" dirty="0">
                <a:latin typeface="Times New Roman" pitchFamily="18" charset="0"/>
              </a:rPr>
              <a:t> </a:t>
            </a:r>
            <a:r>
              <a:rPr lang="en-US" sz="2400" b="1" i="1" dirty="0" err="1">
                <a:latin typeface="Times New Roman" pitchFamily="18" charset="0"/>
              </a:rPr>
              <a:t>quốc</a:t>
            </a:r>
            <a:r>
              <a:rPr lang="en-US" sz="2400" b="1" i="1" dirty="0">
                <a:latin typeface="Times New Roman" pitchFamily="18" charset="0"/>
              </a:rPr>
              <a:t> </a:t>
            </a:r>
            <a:r>
              <a:rPr lang="en-US" sz="2400" b="1" i="1" dirty="0" err="1">
                <a:latin typeface="Times New Roman" pitchFamily="18" charset="0"/>
              </a:rPr>
              <a:t>gia</a:t>
            </a:r>
            <a:r>
              <a:rPr lang="en-US" sz="2400" b="1" i="1" dirty="0">
                <a:latin typeface="Times New Roman" pitchFamily="18" charset="0"/>
              </a:rPr>
              <a:t> PK </a:t>
            </a:r>
            <a:r>
              <a:rPr lang="en-US" sz="2400" b="1" i="1" dirty="0" err="1">
                <a:latin typeface="Times New Roman" pitchFamily="18" charset="0"/>
              </a:rPr>
              <a:t>với</a:t>
            </a:r>
            <a:r>
              <a:rPr lang="en-US" sz="2400" b="1" i="1" dirty="0">
                <a:latin typeface="Times New Roman" pitchFamily="18" charset="0"/>
              </a:rPr>
              <a:t> </a:t>
            </a:r>
            <a:r>
              <a:rPr lang="en-US" sz="2400" b="1" i="1" dirty="0" err="1">
                <a:latin typeface="Times New Roman" pitchFamily="18" charset="0"/>
              </a:rPr>
              <a:t>tên</a:t>
            </a:r>
            <a:r>
              <a:rPr lang="en-US" sz="2400" b="1" i="1" dirty="0">
                <a:latin typeface="Times New Roman" pitchFamily="18" charset="0"/>
              </a:rPr>
              <a:t> </a:t>
            </a:r>
            <a:r>
              <a:rPr lang="en-US" sz="2400" b="1" i="1" dirty="0" err="1">
                <a:latin typeface="Times New Roman" pitchFamily="18" charset="0"/>
              </a:rPr>
              <a:t>gọi</a:t>
            </a:r>
            <a:r>
              <a:rPr lang="en-US" sz="2400" b="1" i="1" dirty="0">
                <a:latin typeface="Times New Roman" pitchFamily="18" charset="0"/>
              </a:rPr>
              <a:t> </a:t>
            </a:r>
            <a:r>
              <a:rPr lang="en-US" sz="2400" b="1" i="1" dirty="0" err="1">
                <a:latin typeface="Times New Roman" pitchFamily="18" charset="0"/>
              </a:rPr>
              <a:t>của</a:t>
            </a:r>
            <a:r>
              <a:rPr lang="en-US" sz="2400" b="1" i="1" dirty="0">
                <a:latin typeface="Times New Roman" pitchFamily="18" charset="0"/>
              </a:rPr>
              <a:t> </a:t>
            </a:r>
            <a:r>
              <a:rPr lang="en-US" sz="2400" b="1" i="1" dirty="0" err="1">
                <a:latin typeface="Times New Roman" pitchFamily="18" charset="0"/>
              </a:rPr>
              <a:t>quốc</a:t>
            </a:r>
            <a:r>
              <a:rPr lang="en-US" sz="2400" b="1" i="1" dirty="0">
                <a:latin typeface="Times New Roman" pitchFamily="18" charset="0"/>
              </a:rPr>
              <a:t> </a:t>
            </a:r>
            <a:r>
              <a:rPr lang="en-US" sz="2400" b="1" i="1" dirty="0" err="1">
                <a:latin typeface="Times New Roman" pitchFamily="18" charset="0"/>
              </a:rPr>
              <a:t>gia</a:t>
            </a:r>
            <a:r>
              <a:rPr lang="en-US" sz="2400" b="1" i="1" dirty="0">
                <a:latin typeface="Times New Roman" pitchFamily="18" charset="0"/>
              </a:rPr>
              <a:t> </a:t>
            </a:r>
            <a:r>
              <a:rPr lang="en-US" sz="2400" b="1" i="1" dirty="0" err="1">
                <a:latin typeface="Times New Roman" pitchFamily="18" charset="0"/>
              </a:rPr>
              <a:t>hiện</a:t>
            </a:r>
            <a:r>
              <a:rPr lang="en-US" sz="2400" b="1" i="1" dirty="0">
                <a:latin typeface="Times New Roman" pitchFamily="18" charset="0"/>
              </a:rPr>
              <a:t> nay.</a:t>
            </a:r>
          </a:p>
        </p:txBody>
      </p:sp>
      <p:sp>
        <p:nvSpPr>
          <p:cNvPr id="25604" name="Text Box 4"/>
          <p:cNvSpPr txBox="1">
            <a:spLocks noChangeArrowheads="1"/>
          </p:cNvSpPr>
          <p:nvPr/>
        </p:nvSpPr>
        <p:spPr bwMode="auto">
          <a:xfrm>
            <a:off x="457200" y="3810000"/>
            <a:ext cx="434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3600">
              <a:latin typeface="VNI-Times" pitchFamily="2" charset="0"/>
            </a:endParaRPr>
          </a:p>
        </p:txBody>
      </p:sp>
      <p:graphicFrame>
        <p:nvGraphicFramePr>
          <p:cNvPr id="89093" name="Group 5"/>
          <p:cNvGraphicFramePr>
            <a:graphicFrameLocks noGrp="1"/>
          </p:cNvGraphicFramePr>
          <p:nvPr>
            <p:extLst>
              <p:ext uri="{D42A27DB-BD31-4B8C-83A1-F6EECF244321}">
                <p14:modId xmlns:p14="http://schemas.microsoft.com/office/powerpoint/2010/main" val="710485683"/>
              </p:ext>
            </p:extLst>
          </p:nvPr>
        </p:nvGraphicFramePr>
        <p:xfrm>
          <a:off x="304800" y="1524000"/>
          <a:ext cx="4267200" cy="4953000"/>
        </p:xfrm>
        <a:graphic>
          <a:graphicData uri="http://schemas.openxmlformats.org/drawingml/2006/table">
            <a:tbl>
              <a:tblPr/>
              <a:tblGrid>
                <a:gridCol w="4267200"/>
              </a:tblGrid>
              <a:tr h="1030382">
                <a:tc>
                  <a:txBody>
                    <a:bodyPr/>
                    <a:lstStyle/>
                    <a:p>
                      <a:pPr marL="0" marR="0" lvl="0" indent="0" algn="l" defTabSz="914400" rtl="0" eaLnBrk="1" fontAlgn="base" latinLnBrk="0" hangingPunct="1">
                        <a:lnSpc>
                          <a:spcPct val="100000"/>
                        </a:lnSpc>
                        <a:spcBef>
                          <a:spcPct val="50000"/>
                        </a:spcBef>
                        <a:spcAft>
                          <a:spcPct val="0"/>
                        </a:spcAft>
                        <a:buClr>
                          <a:schemeClr val="hlink"/>
                        </a:buClr>
                        <a:buSzPct val="80000"/>
                        <a:buFont typeface="Wingdings" pitchFamily="2" charset="2"/>
                        <a:buNone/>
                        <a:tabLst/>
                      </a:pPr>
                      <a:r>
                        <a:rPr kumimoji="0" lang="vi-VN" sz="2800" b="0" i="0" u="none" strike="noStrike" cap="none" normalizeH="0" baseline="0" smtClean="0">
                          <a:ln>
                            <a:noFill/>
                          </a:ln>
                          <a:solidFill>
                            <a:schemeClr val="tx1"/>
                          </a:solidFill>
                          <a:effectLst/>
                          <a:latin typeface="Times New Roman" pitchFamily="18" charset="0"/>
                          <a:cs typeface="Times New Roman" pitchFamily="18" charset="0"/>
                        </a:rPr>
                        <a:t>1,</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Mô-giô-pa-hit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rgbClr val="6600FF"/>
                        </a:solidFill>
                        <a:effectLst>
                          <a:outerShdw blurRad="38100" dist="38100" dir="2700000" algn="tl">
                            <a:srgbClr val="000000"/>
                          </a:outerShdw>
                        </a:effectLst>
                        <a:latin typeface="VNI-Times" pitchFamily="2" charset="0"/>
                      </a:endParaRP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2480">
                <a:tc>
                  <a:txBody>
                    <a:bodyPr/>
                    <a:lstStyle/>
                    <a:p>
                      <a:pPr marL="0" marR="0" lvl="0" indent="0" algn="l" defTabSz="914400" rtl="0" eaLnBrk="1" fontAlgn="base" latinLnBrk="0" hangingPunct="1">
                        <a:lnSpc>
                          <a:spcPct val="100000"/>
                        </a:lnSpc>
                        <a:spcBef>
                          <a:spcPct val="50000"/>
                        </a:spcBef>
                        <a:spcAft>
                          <a:spcPct val="0"/>
                        </a:spcAft>
                        <a:buClr>
                          <a:schemeClr val="hlink"/>
                        </a:buClr>
                        <a:buSzPct val="80000"/>
                        <a:buFont typeface="Wingdings" pitchFamily="2" charset="2"/>
                        <a:buNone/>
                        <a:tabLst/>
                      </a:pPr>
                      <a:r>
                        <a:rPr kumimoji="0" lang="vi-VN" sz="2800" b="0" i="0" u="none" strike="noStrike" cap="none" normalizeH="0" baseline="0" smtClean="0">
                          <a:ln>
                            <a:noFill/>
                          </a:ln>
                          <a:solidFill>
                            <a:schemeClr val="tx1"/>
                          </a:solidFill>
                          <a:effectLst/>
                          <a:latin typeface="Times New Roman" pitchFamily="18" charset="0"/>
                          <a:cs typeface="Times New Roman" pitchFamily="18" charset="0"/>
                        </a:rPr>
                        <a:t>2,</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Ăng-co</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382">
                <a:tc>
                  <a:txBody>
                    <a:bodyPr/>
                    <a:lstStyle/>
                    <a:p>
                      <a:pPr marL="0" marR="0" lvl="0" indent="0" algn="l" defTabSz="914400" rtl="0" eaLnBrk="1" fontAlgn="base" latinLnBrk="0" hangingPunct="1">
                        <a:lnSpc>
                          <a:spcPct val="100000"/>
                        </a:lnSpc>
                        <a:spcBef>
                          <a:spcPct val="50000"/>
                        </a:spcBef>
                        <a:spcAft>
                          <a:spcPct val="0"/>
                        </a:spcAft>
                        <a:buClr>
                          <a:schemeClr val="hlink"/>
                        </a:buClr>
                        <a:buSzPct val="80000"/>
                        <a:buFont typeface="Wingdings" pitchFamily="2" charset="2"/>
                        <a:buNone/>
                        <a:tabLst/>
                      </a:pPr>
                      <a:r>
                        <a:rPr kumimoji="0" lang="vi-VN" sz="2800" b="0" i="0" u="none" strike="noStrike" cap="none" normalizeH="0" baseline="0" smtClean="0">
                          <a:ln>
                            <a:noFill/>
                          </a:ln>
                          <a:solidFill>
                            <a:schemeClr val="tx1"/>
                          </a:solidFill>
                          <a:effectLst/>
                          <a:latin typeface="Times New Roman" pitchFamily="18" charset="0"/>
                          <a:cs typeface="Times New Roman" pitchFamily="18" charset="0"/>
                        </a:rPr>
                        <a:t>3,</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Đại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Việt</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Chăm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-pa</a:t>
                      </a:r>
                      <a:endParaRPr kumimoji="0" lang="en-US" sz="2800" b="0" i="0" u="none" strike="noStrike" cap="none" normalizeH="0" baseline="0" dirty="0" smtClean="0">
                        <a:ln>
                          <a:noFill/>
                        </a:ln>
                        <a:solidFill>
                          <a:srgbClr val="66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rgbClr val="6600FF"/>
                        </a:solidFill>
                        <a:effectLst>
                          <a:outerShdw blurRad="38100" dist="38100" dir="2700000" algn="tl">
                            <a:srgbClr val="000000"/>
                          </a:outerShdw>
                        </a:effectLst>
                        <a:latin typeface="VNI-Times" pitchFamily="2" charset="0"/>
                      </a:endParaRP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418">
                <a:tc>
                  <a:txBody>
                    <a:bodyPr/>
                    <a:lstStyle/>
                    <a:p>
                      <a:pPr marL="0" marR="0" lvl="0" indent="0" algn="l" defTabSz="914400" rtl="0" eaLnBrk="1" fontAlgn="base" latinLnBrk="0" hangingPunct="1">
                        <a:lnSpc>
                          <a:spcPct val="100000"/>
                        </a:lnSpc>
                        <a:spcBef>
                          <a:spcPct val="50000"/>
                        </a:spcBef>
                        <a:spcAft>
                          <a:spcPct val="0"/>
                        </a:spcAft>
                        <a:buClr>
                          <a:schemeClr val="hlink"/>
                        </a:buClr>
                        <a:buSzPct val="80000"/>
                        <a:buFont typeface="Wingdings" pitchFamily="2" charset="2"/>
                        <a:buNone/>
                        <a:tabLst/>
                      </a:pPr>
                      <a:r>
                        <a:rPr kumimoji="0" lang="vi-VN" sz="2800" b="0" i="0" u="none" strike="noStrike" cap="none" normalizeH="0" baseline="0" smtClean="0">
                          <a:ln>
                            <a:noFill/>
                          </a:ln>
                          <a:solidFill>
                            <a:schemeClr val="tx1"/>
                          </a:solidFill>
                          <a:effectLst/>
                          <a:latin typeface="Times New Roman" pitchFamily="18" charset="0"/>
                          <a:cs typeface="Times New Roman" pitchFamily="18" charset="0"/>
                        </a:rPr>
                        <a:t>4,</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Su-khô-thay</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út</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thay</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a:t>
                      </a:r>
                    </a:p>
                    <a:p>
                      <a:pPr marL="0" marR="0" lvl="0" indent="0" algn="l" defTabSz="914400" rtl="0" eaLnBrk="1" fontAlgn="base" latinLnBrk="0" hangingPunct="1">
                        <a:lnSpc>
                          <a:spcPct val="100000"/>
                        </a:lnSpc>
                        <a:spcBef>
                          <a:spcPct val="5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rgbClr val="6600FF"/>
                        </a:solidFill>
                        <a:effectLst/>
                        <a:latin typeface="Times New Roman" pitchFamily="18" charset="0"/>
                        <a:cs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1338">
                <a:tc>
                  <a:txBody>
                    <a:bodyPr/>
                    <a:lstStyle/>
                    <a:p>
                      <a:pPr marL="0" marR="0" lvl="0" indent="0" algn="l" defTabSz="914400" rtl="0" eaLnBrk="1" fontAlgn="base" latinLnBrk="0" hangingPunct="1">
                        <a:lnSpc>
                          <a:spcPct val="100000"/>
                        </a:lnSpc>
                        <a:spcBef>
                          <a:spcPct val="50000"/>
                        </a:spcBef>
                        <a:spcAft>
                          <a:spcPct val="0"/>
                        </a:spcAft>
                        <a:buClr>
                          <a:schemeClr val="hlink"/>
                        </a:buClr>
                        <a:buSzPct val="80000"/>
                        <a:buFont typeface="Wingdings" pitchFamily="2" charset="2"/>
                        <a:buNone/>
                        <a:tabLst/>
                      </a:pPr>
                      <a:r>
                        <a:rPr kumimoji="0" lang="vi-VN" sz="2800" b="0" i="0" u="none" strike="noStrike" cap="none" normalizeH="0" baseline="0" smtClean="0">
                          <a:ln>
                            <a:noFill/>
                          </a:ln>
                          <a:solidFill>
                            <a:schemeClr val="tx1"/>
                          </a:solidFill>
                          <a:effectLst/>
                          <a:latin typeface="Times New Roman" pitchFamily="18" charset="0"/>
                          <a:cs typeface="Times New Roman" pitchFamily="18" charset="0"/>
                        </a:rPr>
                        <a:t>5,</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Lan-xang</a:t>
                      </a:r>
                      <a:endParaRPr kumimoji="0" lang="en-US" sz="2800" b="0" i="0" u="none" strike="noStrike" cap="none" normalizeH="0" baseline="0" dirty="0" smtClean="0">
                        <a:ln>
                          <a:noFill/>
                        </a:ln>
                        <a:solidFill>
                          <a:srgbClr val="6600FF"/>
                        </a:solidFill>
                        <a:effectLst/>
                        <a:latin typeface="Times New Roman" pitchFamily="18" charset="0"/>
                        <a:cs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9107" name="Group 19"/>
          <p:cNvGraphicFramePr>
            <a:graphicFrameLocks noGrp="1"/>
          </p:cNvGraphicFramePr>
          <p:nvPr>
            <p:extLst>
              <p:ext uri="{D42A27DB-BD31-4B8C-83A1-F6EECF244321}">
                <p14:modId xmlns:p14="http://schemas.microsoft.com/office/powerpoint/2010/main" val="592204228"/>
              </p:ext>
            </p:extLst>
          </p:nvPr>
        </p:nvGraphicFramePr>
        <p:xfrm>
          <a:off x="6096000" y="1524000"/>
          <a:ext cx="2743200" cy="4941887"/>
        </p:xfrm>
        <a:graphic>
          <a:graphicData uri="http://schemas.openxmlformats.org/drawingml/2006/table">
            <a:tbl>
              <a:tblPr/>
              <a:tblGrid>
                <a:gridCol w="2743200"/>
              </a:tblGrid>
              <a:tr h="1016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vi-VN" sz="2800" b="0" i="0" u="none" strike="noStrike" cap="none" normalizeH="0" baseline="0" smtClean="0">
                          <a:ln>
                            <a:noFill/>
                          </a:ln>
                          <a:solidFill>
                            <a:srgbClr val="FFC000"/>
                          </a:solidFill>
                          <a:effectLst/>
                          <a:latin typeface="Times New Roman" pitchFamily="18" charset="0"/>
                          <a:cs typeface="Times New Roman" pitchFamily="18" charset="0"/>
                        </a:rPr>
                        <a:t>1,</a:t>
                      </a:r>
                      <a:r>
                        <a:rPr kumimoji="0" lang="en-US" sz="2800" b="0" i="0" u="none" strike="noStrike" cap="none" normalizeH="0" baseline="0" smtClean="0">
                          <a:ln>
                            <a:noFill/>
                          </a:ln>
                          <a:solidFill>
                            <a:srgbClr val="FFC000"/>
                          </a:solidFill>
                          <a:effectLst/>
                          <a:latin typeface="Times New Roman" pitchFamily="18" charset="0"/>
                          <a:cs typeface="Times New Roman" pitchFamily="18" charset="0"/>
                        </a:rPr>
                        <a:t>Việt </a:t>
                      </a:r>
                      <a:r>
                        <a:rPr kumimoji="0" lang="en-US" sz="2800" b="0" i="0" u="none" strike="noStrike" cap="none" normalizeH="0" baseline="0" dirty="0" smtClean="0">
                          <a:ln>
                            <a:noFill/>
                          </a:ln>
                          <a:solidFill>
                            <a:srgbClr val="FFC000"/>
                          </a:solidFill>
                          <a:effectLst/>
                          <a:latin typeface="Times New Roman" pitchFamily="18" charset="0"/>
                          <a:cs typeface="Times New Roman" pitchFamily="18" charset="0"/>
                        </a:rPr>
                        <a:t>Nam</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13">
                <a:tc>
                  <a:txBody>
                    <a:bodyPr/>
                    <a:lstStyle/>
                    <a:p>
                      <a:pPr marL="0" marR="0" lvl="0" indent="0" algn="l" defTabSz="914400" rtl="0" eaLnBrk="1" fontAlgn="base" latinLnBrk="0" hangingPunct="1">
                        <a:lnSpc>
                          <a:spcPct val="100000"/>
                        </a:lnSpc>
                        <a:spcBef>
                          <a:spcPct val="50000"/>
                        </a:spcBef>
                        <a:spcAft>
                          <a:spcPct val="0"/>
                        </a:spcAft>
                        <a:buClr>
                          <a:schemeClr val="hlink"/>
                        </a:buClr>
                        <a:buSzPct val="80000"/>
                        <a:buFont typeface="Wingdings" pitchFamily="2" charset="2"/>
                        <a:buNone/>
                        <a:tabLst/>
                      </a:pPr>
                      <a:r>
                        <a:rPr kumimoji="0" lang="vi-VN" sz="2800" b="0" i="0" u="none" strike="noStrike" cap="none" normalizeH="0" baseline="0" smtClean="0">
                          <a:ln>
                            <a:noFill/>
                          </a:ln>
                          <a:solidFill>
                            <a:srgbClr val="FFC000"/>
                          </a:solidFill>
                          <a:effectLst/>
                          <a:latin typeface="Times New Roman" pitchFamily="18" charset="0"/>
                          <a:cs typeface="Times New Roman" pitchFamily="18" charset="0"/>
                        </a:rPr>
                        <a:t>2,</a:t>
                      </a:r>
                      <a:r>
                        <a:rPr kumimoji="0" lang="en-US" sz="2800" b="0" i="0" u="none" strike="noStrike" cap="none" normalizeH="0" baseline="0" smtClean="0">
                          <a:ln>
                            <a:noFill/>
                          </a:ln>
                          <a:solidFill>
                            <a:srgbClr val="FFC000"/>
                          </a:solidFill>
                          <a:effectLst/>
                          <a:latin typeface="Times New Roman" pitchFamily="18" charset="0"/>
                          <a:cs typeface="Times New Roman" pitchFamily="18" charset="0"/>
                        </a:rPr>
                        <a:t>Thái </a:t>
                      </a:r>
                      <a:r>
                        <a:rPr kumimoji="0" lang="en-US" sz="2800" b="0" i="0" u="none" strike="noStrike" cap="none" normalizeH="0" baseline="0" dirty="0" err="1" smtClean="0">
                          <a:ln>
                            <a:noFill/>
                          </a:ln>
                          <a:solidFill>
                            <a:srgbClr val="FFC000"/>
                          </a:solidFill>
                          <a:effectLst/>
                          <a:latin typeface="Times New Roman" pitchFamily="18" charset="0"/>
                          <a:cs typeface="Times New Roman" pitchFamily="18" charset="0"/>
                        </a:rPr>
                        <a:t>Lan</a:t>
                      </a:r>
                      <a:endParaRPr kumimoji="0" lang="en-US" sz="2800" b="0" i="0" u="none" strike="noStrike" cap="none" normalizeH="0" baseline="0" dirty="0" smtClean="0">
                        <a:ln>
                          <a:noFill/>
                        </a:ln>
                        <a:solidFill>
                          <a:srgbClr val="FFC000"/>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vi-VN" sz="2800" b="0" i="0" u="none" strike="noStrike" cap="none" normalizeH="0" baseline="0" smtClean="0">
                          <a:ln>
                            <a:noFill/>
                          </a:ln>
                          <a:solidFill>
                            <a:srgbClr val="FFC000"/>
                          </a:solidFill>
                          <a:effectLst/>
                          <a:latin typeface="Times New Roman" pitchFamily="18" charset="0"/>
                          <a:cs typeface="Times New Roman" pitchFamily="18" charset="0"/>
                        </a:rPr>
                        <a:t>3,</a:t>
                      </a:r>
                      <a:r>
                        <a:rPr kumimoji="0" lang="en-US" sz="2800" b="0" i="0" u="none" strike="noStrike" cap="none" normalizeH="0" baseline="0" smtClean="0">
                          <a:ln>
                            <a:noFill/>
                          </a:ln>
                          <a:solidFill>
                            <a:srgbClr val="FFC000"/>
                          </a:solidFill>
                          <a:effectLst/>
                          <a:latin typeface="Times New Roman" pitchFamily="18" charset="0"/>
                          <a:cs typeface="Times New Roman" pitchFamily="18" charset="0"/>
                        </a:rPr>
                        <a:t>In-đô-nê-xi-a</a:t>
                      </a:r>
                      <a:endParaRPr kumimoji="0" lang="en-US" sz="2800" b="0" i="0" u="none" strike="noStrike" cap="none" normalizeH="0" baseline="0" dirty="0" smtClean="0">
                        <a:ln>
                          <a:noFill/>
                        </a:ln>
                        <a:solidFill>
                          <a:srgbClr val="FFC000"/>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vi-VN" sz="2800" b="0" i="0" u="none" strike="noStrike" cap="none" normalizeH="0" baseline="0" smtClean="0">
                          <a:ln>
                            <a:noFill/>
                          </a:ln>
                          <a:solidFill>
                            <a:srgbClr val="FFC000"/>
                          </a:solidFill>
                          <a:effectLst/>
                          <a:latin typeface="Times New Roman" pitchFamily="18" charset="0"/>
                        </a:rPr>
                        <a:t>4,</a:t>
                      </a:r>
                      <a:r>
                        <a:rPr kumimoji="0" lang="en-US" sz="2800" b="0" i="0" u="none" strike="noStrike" cap="none" normalizeH="0" baseline="0" smtClean="0">
                          <a:ln>
                            <a:noFill/>
                          </a:ln>
                          <a:solidFill>
                            <a:srgbClr val="FFC000"/>
                          </a:solidFill>
                          <a:effectLst/>
                          <a:latin typeface="Times New Roman" pitchFamily="18" charset="0"/>
                        </a:rPr>
                        <a:t>Lào</a:t>
                      </a:r>
                      <a:endParaRPr kumimoji="0" lang="en-US" sz="2800" b="0" i="0" u="none" strike="noStrike" cap="none" normalizeH="0" baseline="0" dirty="0" smtClean="0">
                        <a:ln>
                          <a:noFill/>
                        </a:ln>
                        <a:solidFill>
                          <a:srgbClr val="FFC000"/>
                        </a:solidFill>
                        <a:effectLst/>
                        <a:latin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vi-VN" sz="2800" b="0" i="0" u="none" strike="noStrike" cap="none" normalizeH="0" baseline="0" smtClean="0">
                          <a:ln>
                            <a:noFill/>
                          </a:ln>
                          <a:solidFill>
                            <a:srgbClr val="FFC000"/>
                          </a:solidFill>
                          <a:effectLst/>
                          <a:latin typeface="Times New Roman" pitchFamily="18" charset="0"/>
                          <a:cs typeface="Times New Roman" pitchFamily="18" charset="0"/>
                        </a:rPr>
                        <a:t>5,</a:t>
                      </a:r>
                      <a:r>
                        <a:rPr kumimoji="0" lang="en-US" sz="2800" b="0" i="0" u="none" strike="noStrike" cap="none" normalizeH="0" baseline="0" smtClean="0">
                          <a:ln>
                            <a:noFill/>
                          </a:ln>
                          <a:solidFill>
                            <a:srgbClr val="FFC000"/>
                          </a:solidFill>
                          <a:effectLst/>
                          <a:latin typeface="Times New Roman" pitchFamily="18" charset="0"/>
                          <a:cs typeface="Times New Roman" pitchFamily="18" charset="0"/>
                        </a:rPr>
                        <a:t>Cam-pu-chia</a:t>
                      </a:r>
                      <a:endParaRPr kumimoji="0" lang="en-US" sz="2800" b="0" i="0" u="none" strike="noStrike" cap="none" normalizeH="0" baseline="0" dirty="0" smtClean="0">
                        <a:ln>
                          <a:noFill/>
                        </a:ln>
                        <a:solidFill>
                          <a:srgbClr val="FFC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rgbClr val="FFC000"/>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21" name="Line 33"/>
          <p:cNvSpPr>
            <a:spLocks noChangeShapeType="1"/>
          </p:cNvSpPr>
          <p:nvPr/>
        </p:nvSpPr>
        <p:spPr bwMode="auto">
          <a:xfrm>
            <a:off x="2667000" y="2057400"/>
            <a:ext cx="3505200" cy="17526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22" name="Line 34"/>
          <p:cNvSpPr>
            <a:spLocks noChangeShapeType="1"/>
          </p:cNvSpPr>
          <p:nvPr/>
        </p:nvSpPr>
        <p:spPr bwMode="auto">
          <a:xfrm flipV="1">
            <a:off x="3048000" y="2057400"/>
            <a:ext cx="3276600" cy="1752600"/>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23" name="Line 35"/>
          <p:cNvSpPr>
            <a:spLocks noChangeShapeType="1"/>
          </p:cNvSpPr>
          <p:nvPr/>
        </p:nvSpPr>
        <p:spPr bwMode="auto">
          <a:xfrm flipV="1">
            <a:off x="3962400" y="3048000"/>
            <a:ext cx="2514600" cy="1828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24" name="Line 36"/>
          <p:cNvSpPr>
            <a:spLocks noChangeShapeType="1"/>
          </p:cNvSpPr>
          <p:nvPr/>
        </p:nvSpPr>
        <p:spPr bwMode="auto">
          <a:xfrm flipV="1">
            <a:off x="1828800" y="4800600"/>
            <a:ext cx="4267200" cy="121920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25" name="Line 37"/>
          <p:cNvSpPr>
            <a:spLocks noChangeShapeType="1"/>
          </p:cNvSpPr>
          <p:nvPr/>
        </p:nvSpPr>
        <p:spPr bwMode="auto">
          <a:xfrm>
            <a:off x="1676400" y="2895600"/>
            <a:ext cx="4495800" cy="2971800"/>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63341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9121"/>
                                        </p:tgtEl>
                                        <p:attrNameLst>
                                          <p:attrName>style.visibility</p:attrName>
                                        </p:attrNameLst>
                                      </p:cBhvr>
                                      <p:to>
                                        <p:strVal val="visible"/>
                                      </p:to>
                                    </p:set>
                                    <p:animEffect transition="in" filter="wedge">
                                      <p:cBhvr>
                                        <p:cTn id="7" dur="2000"/>
                                        <p:tgtEl>
                                          <p:spTgt spid="891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9125"/>
                                        </p:tgtEl>
                                        <p:attrNameLst>
                                          <p:attrName>style.visibility</p:attrName>
                                        </p:attrNameLst>
                                      </p:cBhvr>
                                      <p:to>
                                        <p:strVal val="visible"/>
                                      </p:to>
                                    </p:set>
                                    <p:animEffect transition="in" filter="wedge">
                                      <p:cBhvr>
                                        <p:cTn id="12" dur="2000"/>
                                        <p:tgtEl>
                                          <p:spTgt spid="891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9122"/>
                                        </p:tgtEl>
                                        <p:attrNameLst>
                                          <p:attrName>style.visibility</p:attrName>
                                        </p:attrNameLst>
                                      </p:cBhvr>
                                      <p:to>
                                        <p:strVal val="visible"/>
                                      </p:to>
                                    </p:set>
                                    <p:animEffect transition="in" filter="wedge">
                                      <p:cBhvr>
                                        <p:cTn id="17" dur="2000"/>
                                        <p:tgtEl>
                                          <p:spTgt spid="891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89123"/>
                                        </p:tgtEl>
                                        <p:attrNameLst>
                                          <p:attrName>style.visibility</p:attrName>
                                        </p:attrNameLst>
                                      </p:cBhvr>
                                      <p:to>
                                        <p:strVal val="visible"/>
                                      </p:to>
                                    </p:set>
                                    <p:animEffect transition="in" filter="wedge">
                                      <p:cBhvr>
                                        <p:cTn id="22" dur="2000"/>
                                        <p:tgtEl>
                                          <p:spTgt spid="891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89124"/>
                                        </p:tgtEl>
                                        <p:attrNameLst>
                                          <p:attrName>style.visibility</p:attrName>
                                        </p:attrNameLst>
                                      </p:cBhvr>
                                      <p:to>
                                        <p:strVal val="visible"/>
                                      </p:to>
                                    </p:set>
                                    <p:animEffect transition="in" filter="wedge">
                                      <p:cBhvr>
                                        <p:cTn id="27" dur="2000"/>
                                        <p:tgtEl>
                                          <p:spTgt spid="89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1" grpId="0" animBg="1"/>
      <p:bldP spid="89122" grpId="0" animBg="1"/>
      <p:bldP spid="89123" grpId="0" animBg="1"/>
      <p:bldP spid="89124" grpId="0" animBg="1"/>
      <p:bldP spid="891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ounded Rectangle 142"/>
          <p:cNvSpPr/>
          <p:nvPr/>
        </p:nvSpPr>
        <p:spPr>
          <a:xfrm>
            <a:off x="709829" y="2736852"/>
            <a:ext cx="7702017" cy="3821281"/>
          </a:xfrm>
          <a:prstGeom prst="roundRect">
            <a:avLst/>
          </a:prstGeom>
          <a:solidFill>
            <a:schemeClr val="accent6">
              <a:lumMod val="60000"/>
              <a:lumOff val="4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vi-VN"/>
          </a:p>
        </p:txBody>
      </p:sp>
      <p:grpSp>
        <p:nvGrpSpPr>
          <p:cNvPr id="2" name="Group 59"/>
          <p:cNvGrpSpPr>
            <a:grpSpLocks/>
          </p:cNvGrpSpPr>
          <p:nvPr/>
        </p:nvGrpSpPr>
        <p:grpSpPr bwMode="auto">
          <a:xfrm>
            <a:off x="341565" y="2253490"/>
            <a:ext cx="1630110" cy="2330536"/>
            <a:chOff x="298703" y="-265191"/>
            <a:chExt cx="1630110" cy="4581893"/>
          </a:xfrm>
          <a:solidFill>
            <a:srgbClr val="92D050"/>
          </a:solidFill>
        </p:grpSpPr>
        <p:sp>
          <p:nvSpPr>
            <p:cNvPr id="144" name="Rectangle 63"/>
            <p:cNvSpPr>
              <a:spLocks noChangeArrowheads="1"/>
            </p:cNvSpPr>
            <p:nvPr/>
          </p:nvSpPr>
          <p:spPr bwMode="gray">
            <a:xfrm>
              <a:off x="357188" y="-265191"/>
              <a:ext cx="1571625" cy="214312"/>
            </a:xfrm>
            <a:prstGeom prst="rect">
              <a:avLst/>
            </a:prstGeom>
            <a:grp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vi-VN"/>
            </a:p>
          </p:txBody>
        </p:sp>
        <p:grpSp>
          <p:nvGrpSpPr>
            <p:cNvPr id="3" name="Rectangle 63"/>
            <p:cNvGrpSpPr>
              <a:grpSpLocks/>
            </p:cNvGrpSpPr>
            <p:nvPr/>
          </p:nvGrpSpPr>
          <p:grpSpPr bwMode="auto">
            <a:xfrm>
              <a:off x="298703" y="-265191"/>
              <a:ext cx="353829" cy="4581893"/>
              <a:chOff x="298703" y="-265188"/>
              <a:chExt cx="353829" cy="4581877"/>
            </a:xfrm>
            <a:grpFill/>
          </p:grpSpPr>
          <p:pic>
            <p:nvPicPr>
              <p:cNvPr id="28730" name="Rectangle 63"/>
              <p:cNvPicPr>
                <a:picLocks noChangeArrowheads="1"/>
              </p:cNvPicPr>
              <p:nvPr/>
            </p:nvPicPr>
            <p:blipFill>
              <a:blip r:embed="rId2">
                <a:extLst/>
              </a:blip>
              <a:srcRect/>
              <a:stretch>
                <a:fillRect/>
              </a:stretch>
            </p:blipFill>
            <p:spPr bwMode="gray">
              <a:xfrm>
                <a:off x="298703" y="-265185"/>
                <a:ext cx="353829" cy="4581874"/>
              </a:xfrm>
              <a:prstGeom prst="rect">
                <a:avLst/>
              </a:prstGeom>
              <a:grpFill/>
              <a:ln>
                <a:noFill/>
              </a:ln>
              <a:extLst/>
            </p:spPr>
          </p:pic>
          <p:sp>
            <p:nvSpPr>
              <p:cNvPr id="28731" name="Text Box 13"/>
              <p:cNvSpPr txBox="1">
                <a:spLocks noChangeArrowheads="1"/>
              </p:cNvSpPr>
              <p:nvPr/>
            </p:nvSpPr>
            <p:spPr bwMode="auto">
              <a:xfrm rot="5400000">
                <a:off x="-1827402" y="1917813"/>
                <a:ext cx="4581873" cy="215871"/>
              </a:xfrm>
              <a:prstGeom prst="rect">
                <a:avLst/>
              </a:prstGeom>
              <a:grpFill/>
              <a:ln>
                <a:noFill/>
              </a:ln>
              <a:extLst/>
            </p:spPr>
            <p:txBody>
              <a:bodyPr rot="10800000" vert="eaVert"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smtClean="0">
                  <a:solidFill>
                    <a:srgbClr val="FFFFFF"/>
                  </a:solidFill>
                  <a:latin typeface="Arial" charset="0"/>
                  <a:cs typeface="Arial" charset="0"/>
                </a:endParaRPr>
              </a:p>
            </p:txBody>
          </p:sp>
        </p:grpSp>
      </p:grpSp>
      <p:grpSp>
        <p:nvGrpSpPr>
          <p:cNvPr id="4" name="Group 74"/>
          <p:cNvGrpSpPr>
            <a:grpSpLocks/>
          </p:cNvGrpSpPr>
          <p:nvPr/>
        </p:nvGrpSpPr>
        <p:grpSpPr bwMode="auto">
          <a:xfrm rot="5400000">
            <a:off x="139700" y="4373563"/>
            <a:ext cx="574675" cy="584200"/>
            <a:chOff x="797" y="1824"/>
            <a:chExt cx="4211" cy="1754"/>
          </a:xfrm>
        </p:grpSpPr>
        <p:sp>
          <p:nvSpPr>
            <p:cNvPr id="9" name="AutoShape 75"/>
            <p:cNvSpPr>
              <a:spLocks noChangeArrowheads="1"/>
            </p:cNvSpPr>
            <p:nvPr/>
          </p:nvSpPr>
          <p:spPr bwMode="gray">
            <a:xfrm rot="16200000" flipH="1">
              <a:off x="1817" y="2551"/>
              <a:ext cx="310"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10" name="AutoShape 76"/>
            <p:cNvSpPr>
              <a:spLocks noChangeArrowheads="1"/>
            </p:cNvSpPr>
            <p:nvPr/>
          </p:nvSpPr>
          <p:spPr bwMode="gray">
            <a:xfrm rot="5400000" flipH="1">
              <a:off x="3632" y="2518"/>
              <a:ext cx="310" cy="209"/>
            </a:xfrm>
            <a:prstGeom prst="upArrow">
              <a:avLst>
                <a:gd name="adj1" fmla="val 51676"/>
                <a:gd name="adj2" fmla="val 100000"/>
              </a:avLst>
            </a:prstGeom>
            <a:gradFill rotWithShape="1">
              <a:gsLst>
                <a:gs pos="0">
                  <a:schemeClr val="tx2"/>
                </a:gs>
                <a:gs pos="100000">
                  <a:srgbClr val="A7B8CC"/>
                </a:gs>
              </a:gsLst>
              <a:lin ang="0" scaled="1"/>
            </a:gradFill>
            <a:ln w="9525" algn="ctr">
              <a:noFill/>
              <a:miter lim="800000"/>
              <a:headEnd/>
              <a:tailEnd/>
            </a:ln>
          </p:spPr>
          <p:txBody>
            <a:bodyPr rot="10800000" wrap="none" anchor="ctr"/>
            <a:lstStyle/>
            <a:p>
              <a:pPr fontAlgn="auto">
                <a:spcBef>
                  <a:spcPts val="0"/>
                </a:spcBef>
                <a:spcAft>
                  <a:spcPts val="0"/>
                </a:spcAft>
                <a:defRPr/>
              </a:pPr>
              <a:endParaRPr lang="vi-VN">
                <a:latin typeface="+mn-lt"/>
              </a:endParaRPr>
            </a:p>
          </p:txBody>
        </p:sp>
        <p:sp>
          <p:nvSpPr>
            <p:cNvPr id="11" name="AutoShape 77"/>
            <p:cNvSpPr>
              <a:spLocks noChangeArrowheads="1"/>
            </p:cNvSpPr>
            <p:nvPr/>
          </p:nvSpPr>
          <p:spPr bwMode="gray">
            <a:xfrm rot="10800000" flipH="1">
              <a:off x="2728" y="3464"/>
              <a:ext cx="302" cy="205"/>
            </a:xfrm>
            <a:prstGeom prst="upArrow">
              <a:avLst>
                <a:gd name="adj1" fmla="val 51676"/>
                <a:gd name="adj2" fmla="val 100000"/>
              </a:avLst>
            </a:prstGeom>
            <a:gradFill rotWithShape="1">
              <a:gsLst>
                <a:gs pos="0">
                  <a:schemeClr val="tx2"/>
                </a:gs>
                <a:gs pos="100000">
                  <a:srgbClr val="A7B8CC"/>
                </a:gs>
              </a:gsLst>
              <a:lin ang="0" scaled="1"/>
            </a:gradFill>
            <a:ln w="9525" algn="ctr">
              <a:noFill/>
              <a:miter lim="800000"/>
              <a:headEnd/>
              <a:tailEnd/>
            </a:ln>
          </p:spPr>
          <p:txBody>
            <a:bodyPr vert="eaVert" wrap="none" anchor="ctr"/>
            <a:lstStyle/>
            <a:p>
              <a:pPr fontAlgn="auto">
                <a:spcBef>
                  <a:spcPts val="0"/>
                </a:spcBef>
                <a:spcAft>
                  <a:spcPts val="0"/>
                </a:spcAft>
                <a:defRPr/>
              </a:pPr>
              <a:endParaRPr lang="vi-VN">
                <a:latin typeface="+mn-lt"/>
              </a:endParaRPr>
            </a:p>
          </p:txBody>
        </p:sp>
        <p:sp>
          <p:nvSpPr>
            <p:cNvPr id="4407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en-US">
                <a:cs typeface="Arial" charset="0"/>
              </a:endParaRPr>
            </a:p>
          </p:txBody>
        </p:sp>
        <p:sp>
          <p:nvSpPr>
            <p:cNvPr id="4407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rot="10800000" vert="eaVert" wrap="none" anchor="ctr"/>
            <a:lstStyle/>
            <a:p>
              <a:endParaRPr lang="en-US">
                <a:cs typeface="Arial" charset="0"/>
              </a:endParaRPr>
            </a:p>
          </p:txBody>
        </p:sp>
        <p:sp>
          <p:nvSpPr>
            <p:cNvPr id="14" name="Oval 80"/>
            <p:cNvSpPr>
              <a:spLocks noChangeArrowheads="1"/>
            </p:cNvSpPr>
            <p:nvPr/>
          </p:nvSpPr>
          <p:spPr bwMode="gray">
            <a:xfrm>
              <a:off x="797" y="2858"/>
              <a:ext cx="4199" cy="276"/>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fontAlgn="auto">
                <a:spcBef>
                  <a:spcPts val="0"/>
                </a:spcBef>
                <a:spcAft>
                  <a:spcPts val="0"/>
                </a:spcAft>
                <a:defRPr/>
              </a:pPr>
              <a:endParaRPr lang="vi-VN">
                <a:latin typeface="+mn-lt"/>
              </a:endParaRPr>
            </a:p>
          </p:txBody>
        </p:sp>
        <p:sp>
          <p:nvSpPr>
            <p:cNvPr id="44078" name="Oval 81"/>
            <p:cNvSpPr>
              <a:spLocks noChangeArrowheads="1"/>
            </p:cNvSpPr>
            <p:nvPr/>
          </p:nvSpPr>
          <p:spPr bwMode="gray">
            <a:xfrm>
              <a:off x="797" y="2858"/>
              <a:ext cx="4199" cy="277"/>
            </a:xfrm>
            <a:prstGeom prst="ellipse">
              <a:avLst/>
            </a:prstGeom>
            <a:gradFill rotWithShape="1">
              <a:gsLst>
                <a:gs pos="0">
                  <a:srgbClr val="000000"/>
                </a:gs>
                <a:gs pos="100000">
                  <a:srgbClr val="FFCC00"/>
                </a:gs>
              </a:gsLst>
              <a:lin ang="2700000" scaled="1"/>
            </a:gradFill>
            <a:ln w="38100" algn="ctr">
              <a:noFill/>
              <a:round/>
              <a:headEnd/>
              <a:tailEnd/>
            </a:ln>
          </p:spPr>
          <p:txBody>
            <a:bodyPr rot="10800000" vert="eaVert" wrap="none" anchor="ctr">
              <a:spAutoFit/>
            </a:bodyPr>
            <a:lstStyle/>
            <a:p>
              <a:endParaRPr lang="en-US">
                <a:cs typeface="Arial" charset="0"/>
              </a:endParaRPr>
            </a:p>
          </p:txBody>
        </p:sp>
        <p:sp>
          <p:nvSpPr>
            <p:cNvPr id="16" name="Oval 82"/>
            <p:cNvSpPr>
              <a:spLocks noChangeArrowheads="1"/>
            </p:cNvSpPr>
            <p:nvPr/>
          </p:nvSpPr>
          <p:spPr bwMode="gray">
            <a:xfrm>
              <a:off x="809" y="2162"/>
              <a:ext cx="4199" cy="1101"/>
            </a:xfrm>
            <a:prstGeom prst="ellipse">
              <a:avLst/>
            </a:prstGeom>
            <a:gradFill rotWithShape="1">
              <a:gsLst>
                <a:gs pos="0">
                  <a:srgbClr val="00008A"/>
                </a:gs>
                <a:gs pos="50000">
                  <a:schemeClr val="hlink"/>
                </a:gs>
                <a:gs pos="100000">
                  <a:srgbClr val="00008A"/>
                </a:gs>
              </a:gsLst>
              <a:lin ang="18900000" scaled="1"/>
            </a:gradFill>
            <a:ln w="38100" algn="ctr">
              <a:noFill/>
              <a:round/>
              <a:headEnd/>
              <a:tailEnd/>
            </a:ln>
          </p:spPr>
          <p:txBody>
            <a:bodyPr rot="10800000" vert="eaVert" anchor="ctr">
              <a:spAutoFit/>
            </a:bodyPr>
            <a:lstStyle/>
            <a:p>
              <a:pPr fontAlgn="auto">
                <a:spcBef>
                  <a:spcPts val="0"/>
                </a:spcBef>
                <a:spcAft>
                  <a:spcPts val="0"/>
                </a:spcAft>
                <a:defRPr/>
              </a:pPr>
              <a:endParaRPr lang="vi-VN">
                <a:latin typeface="+mn-lt"/>
              </a:endParaRPr>
            </a:p>
          </p:txBody>
        </p:sp>
        <p:sp>
          <p:nvSpPr>
            <p:cNvPr id="44080" name="Oval 83"/>
            <p:cNvSpPr>
              <a:spLocks noChangeArrowheads="1"/>
            </p:cNvSpPr>
            <p:nvPr/>
          </p:nvSpPr>
          <p:spPr bwMode="gray">
            <a:xfrm>
              <a:off x="809" y="2081"/>
              <a:ext cx="4199" cy="1101"/>
            </a:xfrm>
            <a:prstGeom prst="ellipse">
              <a:avLst/>
            </a:prstGeom>
            <a:gradFill rotWithShape="1">
              <a:gsLst>
                <a:gs pos="0">
                  <a:srgbClr val="FFCC00"/>
                </a:gs>
                <a:gs pos="100000">
                  <a:srgbClr val="7C6300"/>
                </a:gs>
              </a:gsLst>
              <a:lin ang="2700000" scaled="1"/>
            </a:gradFill>
            <a:ln w="38100" algn="ctr">
              <a:noFill/>
              <a:round/>
              <a:headEnd/>
              <a:tailEnd/>
            </a:ln>
          </p:spPr>
          <p:txBody>
            <a:bodyPr rot="10800000" vert="eaVert" anchor="ctr">
              <a:spAutoFit/>
            </a:bodyPr>
            <a:lstStyle/>
            <a:p>
              <a:endParaRPr lang="en-US">
                <a:cs typeface="Arial" charset="0"/>
              </a:endParaRPr>
            </a:p>
          </p:txBody>
        </p:sp>
      </p:grpSp>
      <p:sp>
        <p:nvSpPr>
          <p:cNvPr id="18" name="AutoShape 17"/>
          <p:cNvSpPr>
            <a:spLocks noChangeArrowheads="1"/>
          </p:cNvSpPr>
          <p:nvPr/>
        </p:nvSpPr>
        <p:spPr bwMode="gray">
          <a:xfrm>
            <a:off x="585788" y="806451"/>
            <a:ext cx="8080375" cy="1708150"/>
          </a:xfrm>
          <a:prstGeom prst="roundRect">
            <a:avLst>
              <a:gd name="adj" fmla="val 50000"/>
            </a:avLst>
          </a:prstGeom>
          <a:gradFill rotWithShape="1">
            <a:gsLst>
              <a:gs pos="0">
                <a:srgbClr val="253C57"/>
              </a:gs>
              <a:gs pos="50000">
                <a:srgbClr val="006666"/>
              </a:gs>
              <a:gs pos="100000">
                <a:srgbClr val="253C57"/>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457200" indent="-457200">
              <a:defRPr/>
            </a:pPr>
            <a:endParaRPr lang="en-US" sz="2000" b="1">
              <a:solidFill>
                <a:srgbClr val="FFFF66"/>
              </a:solidFill>
              <a:cs typeface="Arial" charset="0"/>
            </a:endParaRPr>
          </a:p>
        </p:txBody>
      </p:sp>
      <p:grpSp>
        <p:nvGrpSpPr>
          <p:cNvPr id="5" name="Group 20"/>
          <p:cNvGrpSpPr>
            <a:grpSpLocks/>
          </p:cNvGrpSpPr>
          <p:nvPr/>
        </p:nvGrpSpPr>
        <p:grpSpPr bwMode="auto">
          <a:xfrm>
            <a:off x="990600" y="2873375"/>
            <a:ext cx="7400925" cy="720725"/>
            <a:chOff x="845437" y="2035162"/>
            <a:chExt cx="7401653" cy="573083"/>
          </a:xfrm>
        </p:grpSpPr>
        <p:grpSp>
          <p:nvGrpSpPr>
            <p:cNvPr id="6" name="Group 5"/>
            <p:cNvGrpSpPr>
              <a:grpSpLocks/>
            </p:cNvGrpSpPr>
            <p:nvPr/>
          </p:nvGrpSpPr>
          <p:grpSpPr bwMode="auto">
            <a:xfrm>
              <a:off x="845437" y="2035162"/>
              <a:ext cx="7296150" cy="573083"/>
              <a:chOff x="369" y="1249"/>
              <a:chExt cx="3072" cy="361"/>
            </a:xfrm>
          </p:grpSpPr>
          <p:sp>
            <p:nvSpPr>
              <p:cNvPr id="54308" name="AutoShape 6"/>
              <p:cNvSpPr>
                <a:spLocks noChangeArrowheads="1"/>
              </p:cNvSpPr>
              <p:nvPr/>
            </p:nvSpPr>
            <p:spPr bwMode="gray">
              <a:xfrm>
                <a:off x="369" y="1249"/>
                <a:ext cx="3072" cy="36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2400">
                  <a:latin typeface="VNI-Times" pitchFamily="2" charset="0"/>
                  <a:cs typeface="Arial" charset="0"/>
                </a:endParaRPr>
              </a:p>
            </p:txBody>
          </p:sp>
          <p:sp>
            <p:nvSpPr>
              <p:cNvPr id="44069" name="AutoShape 7"/>
              <p:cNvSpPr>
                <a:spLocks noChangeArrowheads="1"/>
              </p:cNvSpPr>
              <p:nvPr/>
            </p:nvSpPr>
            <p:spPr bwMode="gray">
              <a:xfrm>
                <a:off x="448" y="1302"/>
                <a:ext cx="271" cy="252"/>
              </a:xfrm>
              <a:prstGeom prst="roundRect">
                <a:avLst>
                  <a:gd name="adj" fmla="val 11921"/>
                </a:avLst>
              </a:prstGeom>
              <a:solidFill>
                <a:srgbClr val="0000CC"/>
              </a:solidFill>
              <a:ln w="38100">
                <a:solidFill>
                  <a:schemeClr val="bg1"/>
                </a:solidFill>
                <a:round/>
                <a:headEnd/>
                <a:tailEnd/>
              </a:ln>
            </p:spPr>
            <p:txBody>
              <a:bodyPr wrap="none" anchor="ctr"/>
              <a:lstStyle/>
              <a:p>
                <a:endParaRPr lang="en-US" sz="2400">
                  <a:latin typeface="VNI-Times" pitchFamily="2" charset="0"/>
                  <a:cs typeface="Arial" charset="0"/>
                </a:endParaRPr>
              </a:p>
            </p:txBody>
          </p:sp>
          <p:sp>
            <p:nvSpPr>
              <p:cNvPr id="26" name="Freeform 8"/>
              <p:cNvSpPr>
                <a:spLocks/>
              </p:cNvSpPr>
              <p:nvPr/>
            </p:nvSpPr>
            <p:spPr bwMode="gray">
              <a:xfrm>
                <a:off x="488" y="1399"/>
                <a:ext cx="295" cy="15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sz="2400">
                  <a:latin typeface="VNI-Times" pitchFamily="2" charset="0"/>
                  <a:cs typeface="Arial" charset="0"/>
                </a:endParaRPr>
              </a:p>
            </p:txBody>
          </p:sp>
          <p:sp>
            <p:nvSpPr>
              <p:cNvPr id="54311" name="Text Box 9"/>
              <p:cNvSpPr txBox="1">
                <a:spLocks noChangeArrowheads="1"/>
              </p:cNvSpPr>
              <p:nvPr/>
            </p:nvSpPr>
            <p:spPr bwMode="gray">
              <a:xfrm>
                <a:off x="445" y="1316"/>
                <a:ext cx="274" cy="231"/>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en-US" sz="2400" b="1">
                    <a:solidFill>
                      <a:srgbClr val="FF0000"/>
                    </a:solidFill>
                    <a:latin typeface="VNI-Times" pitchFamily="2" charset="0"/>
                    <a:cs typeface="Arial" charset="0"/>
                  </a:rPr>
                  <a:t>A</a:t>
                </a:r>
              </a:p>
            </p:txBody>
          </p:sp>
        </p:grpSp>
        <p:sp>
          <p:nvSpPr>
            <p:cNvPr id="44067" name="Text Box 26"/>
            <p:cNvSpPr txBox="1">
              <a:spLocks noChangeArrowheads="1"/>
            </p:cNvSpPr>
            <p:nvPr/>
          </p:nvSpPr>
          <p:spPr bwMode="gray">
            <a:xfrm>
              <a:off x="1747841" y="2186217"/>
              <a:ext cx="6499249" cy="391565"/>
            </a:xfrm>
            <a:prstGeom prst="rect">
              <a:avLst/>
            </a:prstGeom>
            <a:noFill/>
            <a:ln w="9525" algn="ctr">
              <a:noFill/>
              <a:miter lim="800000"/>
              <a:headEnd/>
              <a:tailEnd/>
            </a:ln>
          </p:spPr>
          <p:txBody>
            <a:bodyPr>
              <a:spAutoFit/>
            </a:bodyPr>
            <a:lstStyle/>
            <a:p>
              <a:r>
                <a:rPr lang="vi-VN" sz="2600">
                  <a:latin typeface="+mj-lt"/>
                </a:rPr>
                <a:t>Chịu ảnh hưởng của khí hậu gió mùa </a:t>
              </a:r>
            </a:p>
          </p:txBody>
        </p:sp>
      </p:grpSp>
      <p:grpSp>
        <p:nvGrpSpPr>
          <p:cNvPr id="7" name="Group 5"/>
          <p:cNvGrpSpPr>
            <a:grpSpLocks/>
          </p:cNvGrpSpPr>
          <p:nvPr/>
        </p:nvGrpSpPr>
        <p:grpSpPr bwMode="auto">
          <a:xfrm>
            <a:off x="981075" y="5538788"/>
            <a:ext cx="7296150" cy="760412"/>
            <a:chOff x="378" y="869"/>
            <a:chExt cx="3072" cy="675"/>
          </a:xfrm>
        </p:grpSpPr>
        <p:sp>
          <p:nvSpPr>
            <p:cNvPr id="54302" name="AutoShape 6"/>
            <p:cNvSpPr>
              <a:spLocks noChangeArrowheads="1"/>
            </p:cNvSpPr>
            <p:nvPr/>
          </p:nvSpPr>
          <p:spPr bwMode="gray">
            <a:xfrm>
              <a:off x="378" y="869"/>
              <a:ext cx="3072" cy="67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2400">
                <a:latin typeface="VNI-Times" pitchFamily="2" charset="0"/>
                <a:cs typeface="Arial" charset="0"/>
              </a:endParaRPr>
            </a:p>
          </p:txBody>
        </p:sp>
        <p:sp>
          <p:nvSpPr>
            <p:cNvPr id="44063" name="AutoShape 7"/>
            <p:cNvSpPr>
              <a:spLocks noChangeArrowheads="1"/>
            </p:cNvSpPr>
            <p:nvPr/>
          </p:nvSpPr>
          <p:spPr bwMode="gray">
            <a:xfrm>
              <a:off x="442" y="983"/>
              <a:ext cx="271" cy="475"/>
            </a:xfrm>
            <a:prstGeom prst="roundRect">
              <a:avLst>
                <a:gd name="adj" fmla="val 11921"/>
              </a:avLst>
            </a:prstGeom>
            <a:solidFill>
              <a:srgbClr val="0000CC"/>
            </a:solidFill>
            <a:ln w="38100">
              <a:solidFill>
                <a:schemeClr val="bg1"/>
              </a:solidFill>
              <a:round/>
              <a:headEnd/>
              <a:tailEnd/>
            </a:ln>
          </p:spPr>
          <p:txBody>
            <a:bodyPr wrap="none" anchor="ctr"/>
            <a:lstStyle/>
            <a:p>
              <a:endParaRPr lang="en-US" sz="2400">
                <a:latin typeface="VNI-Times" pitchFamily="2" charset="0"/>
                <a:cs typeface="Arial" charset="0"/>
              </a:endParaRPr>
            </a:p>
          </p:txBody>
        </p:sp>
        <p:sp>
          <p:nvSpPr>
            <p:cNvPr id="125" name="Freeform 8"/>
            <p:cNvSpPr>
              <a:spLocks/>
            </p:cNvSpPr>
            <p:nvPr/>
          </p:nvSpPr>
          <p:spPr bwMode="gray">
            <a:xfrm>
              <a:off x="464" y="1223"/>
              <a:ext cx="295" cy="32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sz="2400">
                <a:latin typeface="VNI-Times" pitchFamily="2" charset="0"/>
                <a:cs typeface="Arial" charset="0"/>
              </a:endParaRPr>
            </a:p>
          </p:txBody>
        </p:sp>
        <p:sp>
          <p:nvSpPr>
            <p:cNvPr id="54305" name="Text Box 9"/>
            <p:cNvSpPr txBox="1">
              <a:spLocks noChangeArrowheads="1"/>
            </p:cNvSpPr>
            <p:nvPr/>
          </p:nvSpPr>
          <p:spPr bwMode="gray">
            <a:xfrm>
              <a:off x="479" y="994"/>
              <a:ext cx="211" cy="406"/>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en-US" sz="2400" b="1">
                  <a:solidFill>
                    <a:srgbClr val="FF0000"/>
                  </a:solidFill>
                  <a:latin typeface="VNI-Times" pitchFamily="2" charset="0"/>
                  <a:cs typeface="Arial" charset="0"/>
                </a:rPr>
                <a:t>D</a:t>
              </a:r>
            </a:p>
          </p:txBody>
        </p:sp>
      </p:grpSp>
      <p:grpSp>
        <p:nvGrpSpPr>
          <p:cNvPr id="8" name="Group 20"/>
          <p:cNvGrpSpPr>
            <a:grpSpLocks/>
          </p:cNvGrpSpPr>
          <p:nvPr/>
        </p:nvGrpSpPr>
        <p:grpSpPr bwMode="auto">
          <a:xfrm>
            <a:off x="1001713" y="3794126"/>
            <a:ext cx="7418387" cy="642927"/>
            <a:chOff x="881063" y="2017706"/>
            <a:chExt cx="7418415" cy="904871"/>
          </a:xfrm>
        </p:grpSpPr>
        <p:grpSp>
          <p:nvGrpSpPr>
            <p:cNvPr id="12" name="Group 5"/>
            <p:cNvGrpSpPr>
              <a:grpSpLocks/>
            </p:cNvGrpSpPr>
            <p:nvPr/>
          </p:nvGrpSpPr>
          <p:grpSpPr bwMode="auto">
            <a:xfrm>
              <a:off x="881063" y="2017706"/>
              <a:ext cx="7296150" cy="904871"/>
              <a:chOff x="384" y="1238"/>
              <a:chExt cx="3072" cy="570"/>
            </a:xfrm>
          </p:grpSpPr>
          <p:sp>
            <p:nvSpPr>
              <p:cNvPr id="54298" name="AutoShape 6"/>
              <p:cNvSpPr>
                <a:spLocks noChangeArrowheads="1"/>
              </p:cNvSpPr>
              <p:nvPr/>
            </p:nvSpPr>
            <p:spPr bwMode="gray">
              <a:xfrm>
                <a:off x="384" y="1238"/>
                <a:ext cx="3072" cy="57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2400">
                  <a:latin typeface="VNI-Times" pitchFamily="2" charset="0"/>
                  <a:cs typeface="Arial" charset="0"/>
                </a:endParaRPr>
              </a:p>
            </p:txBody>
          </p:sp>
          <p:sp>
            <p:nvSpPr>
              <p:cNvPr id="44059" name="AutoShape 7"/>
              <p:cNvSpPr>
                <a:spLocks noChangeArrowheads="1"/>
              </p:cNvSpPr>
              <p:nvPr/>
            </p:nvSpPr>
            <p:spPr bwMode="gray">
              <a:xfrm>
                <a:off x="448" y="1310"/>
                <a:ext cx="271" cy="472"/>
              </a:xfrm>
              <a:prstGeom prst="roundRect">
                <a:avLst>
                  <a:gd name="adj" fmla="val 11921"/>
                </a:avLst>
              </a:prstGeom>
              <a:solidFill>
                <a:srgbClr val="0000CC"/>
              </a:solidFill>
              <a:ln w="38100">
                <a:solidFill>
                  <a:schemeClr val="bg1"/>
                </a:solidFill>
                <a:round/>
                <a:headEnd/>
                <a:tailEnd/>
              </a:ln>
            </p:spPr>
            <p:txBody>
              <a:bodyPr wrap="none" anchor="ctr"/>
              <a:lstStyle/>
              <a:p>
                <a:endParaRPr lang="en-US" sz="2400">
                  <a:latin typeface="VNI-Times" pitchFamily="2" charset="0"/>
                  <a:cs typeface="Arial" charset="0"/>
                </a:endParaRPr>
              </a:p>
            </p:txBody>
          </p:sp>
          <p:sp>
            <p:nvSpPr>
              <p:cNvPr id="133" name="Freeform 8"/>
              <p:cNvSpPr>
                <a:spLocks/>
              </p:cNvSpPr>
              <p:nvPr/>
            </p:nvSpPr>
            <p:spPr bwMode="gray">
              <a:xfrm>
                <a:off x="488" y="1398"/>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sz="2400">
                  <a:latin typeface="VNI-Times" pitchFamily="2" charset="0"/>
                  <a:cs typeface="Arial" charset="0"/>
                </a:endParaRPr>
              </a:p>
            </p:txBody>
          </p:sp>
          <p:sp>
            <p:nvSpPr>
              <p:cNvPr id="54301" name="Text Box 9"/>
              <p:cNvSpPr txBox="1">
                <a:spLocks noChangeArrowheads="1"/>
              </p:cNvSpPr>
              <p:nvPr/>
            </p:nvSpPr>
            <p:spPr bwMode="gray">
              <a:xfrm>
                <a:off x="478" y="1322"/>
                <a:ext cx="211" cy="40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en-US" sz="2400" b="1">
                    <a:solidFill>
                      <a:srgbClr val="FF0000"/>
                    </a:solidFill>
                    <a:latin typeface="VNI-Times" pitchFamily="2" charset="0"/>
                    <a:cs typeface="Arial" charset="0"/>
                  </a:rPr>
                  <a:t>B</a:t>
                </a:r>
              </a:p>
            </p:txBody>
          </p:sp>
        </p:grpSp>
        <p:sp>
          <p:nvSpPr>
            <p:cNvPr id="44057" name="Text Box 26"/>
            <p:cNvSpPr txBox="1">
              <a:spLocks noChangeArrowheads="1"/>
            </p:cNvSpPr>
            <p:nvPr/>
          </p:nvSpPr>
          <p:spPr bwMode="gray">
            <a:xfrm>
              <a:off x="1747841" y="2186211"/>
              <a:ext cx="6551637" cy="693076"/>
            </a:xfrm>
            <a:prstGeom prst="rect">
              <a:avLst/>
            </a:prstGeom>
            <a:noFill/>
            <a:ln w="9525" algn="ctr">
              <a:noFill/>
              <a:miter lim="800000"/>
              <a:headEnd/>
              <a:tailEnd/>
            </a:ln>
          </p:spPr>
          <p:txBody>
            <a:bodyPr>
              <a:spAutoFit/>
            </a:bodyPr>
            <a:lstStyle/>
            <a:p>
              <a:r>
                <a:rPr lang="vi-VN" sz="2600">
                  <a:latin typeface="+mj-lt"/>
                </a:rPr>
                <a:t>Chịu sự ảnh hưởng của khí hậu cận nhiệt đới. </a:t>
              </a:r>
            </a:p>
          </p:txBody>
        </p:sp>
      </p:grpSp>
      <p:grpSp>
        <p:nvGrpSpPr>
          <p:cNvPr id="13" name="Group 20"/>
          <p:cNvGrpSpPr>
            <a:grpSpLocks/>
          </p:cNvGrpSpPr>
          <p:nvPr/>
        </p:nvGrpSpPr>
        <p:grpSpPr bwMode="auto">
          <a:xfrm>
            <a:off x="992188" y="4629150"/>
            <a:ext cx="7346950" cy="720725"/>
            <a:chOff x="881063" y="1809745"/>
            <a:chExt cx="7346977" cy="1014409"/>
          </a:xfrm>
        </p:grpSpPr>
        <p:grpSp>
          <p:nvGrpSpPr>
            <p:cNvPr id="15" name="Group 5"/>
            <p:cNvGrpSpPr>
              <a:grpSpLocks/>
            </p:cNvGrpSpPr>
            <p:nvPr/>
          </p:nvGrpSpPr>
          <p:grpSpPr bwMode="auto">
            <a:xfrm>
              <a:off x="881063" y="1809745"/>
              <a:ext cx="7296150" cy="1014409"/>
              <a:chOff x="384" y="1107"/>
              <a:chExt cx="3072" cy="639"/>
            </a:xfrm>
          </p:grpSpPr>
          <p:sp>
            <p:nvSpPr>
              <p:cNvPr id="54292" name="AutoShape 6"/>
              <p:cNvSpPr>
                <a:spLocks noChangeArrowheads="1"/>
              </p:cNvSpPr>
              <p:nvPr/>
            </p:nvSpPr>
            <p:spPr bwMode="gray">
              <a:xfrm>
                <a:off x="384" y="1107"/>
                <a:ext cx="3072" cy="639"/>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2400">
                  <a:latin typeface="VNI-Times" pitchFamily="2" charset="0"/>
                  <a:cs typeface="Arial" charset="0"/>
                </a:endParaRPr>
              </a:p>
            </p:txBody>
          </p:sp>
          <p:sp>
            <p:nvSpPr>
              <p:cNvPr id="44053" name="AutoShape 7"/>
              <p:cNvSpPr>
                <a:spLocks noChangeArrowheads="1"/>
              </p:cNvSpPr>
              <p:nvPr/>
            </p:nvSpPr>
            <p:spPr bwMode="gray">
              <a:xfrm>
                <a:off x="444" y="1191"/>
                <a:ext cx="271" cy="519"/>
              </a:xfrm>
              <a:prstGeom prst="roundRect">
                <a:avLst>
                  <a:gd name="adj" fmla="val 11921"/>
                </a:avLst>
              </a:prstGeom>
              <a:solidFill>
                <a:srgbClr val="0000CC"/>
              </a:solidFill>
              <a:ln w="38100">
                <a:solidFill>
                  <a:schemeClr val="bg1"/>
                </a:solidFill>
                <a:round/>
                <a:headEnd/>
                <a:tailEnd/>
              </a:ln>
            </p:spPr>
            <p:txBody>
              <a:bodyPr wrap="none" anchor="ctr"/>
              <a:lstStyle/>
              <a:p>
                <a:endParaRPr lang="en-US" sz="2400">
                  <a:latin typeface="VNI-Times" pitchFamily="2" charset="0"/>
                  <a:cs typeface="Arial" charset="0"/>
                </a:endParaRPr>
              </a:p>
            </p:txBody>
          </p:sp>
          <p:sp>
            <p:nvSpPr>
              <p:cNvPr id="141" name="Freeform 8"/>
              <p:cNvSpPr>
                <a:spLocks/>
              </p:cNvSpPr>
              <p:nvPr/>
            </p:nvSpPr>
            <p:spPr bwMode="gray">
              <a:xfrm>
                <a:off x="488" y="1400"/>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sz="2400">
                  <a:latin typeface="VNI-Times" pitchFamily="2" charset="0"/>
                  <a:cs typeface="Arial" charset="0"/>
                </a:endParaRPr>
              </a:p>
            </p:txBody>
          </p:sp>
          <p:sp>
            <p:nvSpPr>
              <p:cNvPr id="54295" name="Text Box 9"/>
              <p:cNvSpPr txBox="1">
                <a:spLocks noChangeArrowheads="1"/>
              </p:cNvSpPr>
              <p:nvPr/>
            </p:nvSpPr>
            <p:spPr bwMode="gray">
              <a:xfrm>
                <a:off x="454" y="1203"/>
                <a:ext cx="211" cy="40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en-US" sz="2400" b="1">
                    <a:solidFill>
                      <a:srgbClr val="FF0000"/>
                    </a:solidFill>
                    <a:latin typeface="VNI-Times" pitchFamily="2" charset="0"/>
                    <a:cs typeface="Arial" charset="0"/>
                  </a:rPr>
                  <a:t>C</a:t>
                </a:r>
              </a:p>
            </p:txBody>
          </p:sp>
        </p:grpSp>
        <p:sp>
          <p:nvSpPr>
            <p:cNvPr id="24598" name="Text Box 26"/>
            <p:cNvSpPr txBox="1">
              <a:spLocks noChangeArrowheads="1"/>
            </p:cNvSpPr>
            <p:nvPr/>
          </p:nvSpPr>
          <p:spPr bwMode="gray">
            <a:xfrm>
              <a:off x="1747841" y="2026481"/>
              <a:ext cx="6480199" cy="693106"/>
            </a:xfrm>
            <a:prstGeom prst="rect">
              <a:avLst/>
            </a:prstGeom>
            <a:noFill/>
            <a:ln w="9525" algn="ctr">
              <a:noFill/>
              <a:miter lim="800000"/>
              <a:headEnd/>
              <a:tailEnd/>
            </a:ln>
          </p:spPr>
          <p:txBody>
            <a:bodyPr>
              <a:spAutoFit/>
            </a:bodyPr>
            <a:lstStyle/>
            <a:p>
              <a:pPr>
                <a:defRPr/>
              </a:pPr>
              <a:r>
                <a:rPr lang="vi-VN" sz="2600">
                  <a:latin typeface="+mj-lt"/>
                </a:rPr>
                <a:t>Chịu sự ảnh hưởng của khí hậu ôn đới </a:t>
              </a:r>
              <a:endParaRPr lang="vi-VN" sz="2600" dirty="0">
                <a:latin typeface="+mj-lt"/>
              </a:endParaRPr>
            </a:p>
          </p:txBody>
        </p:sp>
      </p:grpSp>
      <p:sp>
        <p:nvSpPr>
          <p:cNvPr id="32830" name="Text Box 26"/>
          <p:cNvSpPr txBox="1">
            <a:spLocks noChangeArrowheads="1"/>
          </p:cNvSpPr>
          <p:nvPr/>
        </p:nvSpPr>
        <p:spPr bwMode="gray">
          <a:xfrm>
            <a:off x="1171575" y="874713"/>
            <a:ext cx="7685088" cy="1169551"/>
          </a:xfrm>
          <a:prstGeom prst="rect">
            <a:avLst/>
          </a:prstGeom>
          <a:noFill/>
          <a:ln w="9525" algn="ctr">
            <a:noFill/>
            <a:miter lim="800000"/>
            <a:headEnd/>
            <a:tailEnd/>
          </a:ln>
        </p:spPr>
        <p:txBody>
          <a:bodyPr>
            <a:spAutoFit/>
          </a:bodyPr>
          <a:lstStyle/>
          <a:p>
            <a:pPr>
              <a:spcBef>
                <a:spcPct val="50000"/>
              </a:spcBef>
            </a:pPr>
            <a:r>
              <a:rPr lang="en-US" sz="2400" b="1" u="sng">
                <a:solidFill>
                  <a:schemeClr val="bg1"/>
                </a:solidFill>
                <a:latin typeface="Times New Roman" pitchFamily="18" charset="0"/>
                <a:cs typeface="Times New Roman" pitchFamily="18" charset="0"/>
              </a:rPr>
              <a:t>CÂU </a:t>
            </a:r>
            <a:r>
              <a:rPr lang="en-US" sz="2400" b="1" u="sng" smtClean="0">
                <a:solidFill>
                  <a:schemeClr val="bg1"/>
                </a:solidFill>
                <a:latin typeface="Times New Roman" pitchFamily="18" charset="0"/>
                <a:cs typeface="Times New Roman" pitchFamily="18" charset="0"/>
              </a:rPr>
              <a:t>1: </a:t>
            </a:r>
            <a:r>
              <a:rPr lang="vi-VN" sz="2800">
                <a:solidFill>
                  <a:schemeClr val="bg1">
                    <a:lumMod val="95000"/>
                  </a:schemeClr>
                </a:solidFill>
                <a:latin typeface="+mj-lt"/>
              </a:rPr>
              <a:t>Các quốc gia Đông Nam Á có nét chung </a:t>
            </a:r>
            <a:endParaRPr lang="vi-VN" sz="2800" smtClean="0">
              <a:solidFill>
                <a:schemeClr val="bg1">
                  <a:lumMod val="95000"/>
                </a:schemeClr>
              </a:solidFill>
              <a:latin typeface="+mj-lt"/>
            </a:endParaRPr>
          </a:p>
          <a:p>
            <a:pPr>
              <a:spcBef>
                <a:spcPct val="50000"/>
              </a:spcBef>
            </a:pPr>
            <a:r>
              <a:rPr lang="vi-VN" sz="2800" smtClean="0">
                <a:solidFill>
                  <a:schemeClr val="bg1">
                    <a:lumMod val="95000"/>
                  </a:schemeClr>
                </a:solidFill>
                <a:latin typeface="+mj-lt"/>
              </a:rPr>
              <a:t>về </a:t>
            </a:r>
            <a:r>
              <a:rPr lang="vi-VN" sz="2800">
                <a:solidFill>
                  <a:schemeClr val="bg1">
                    <a:lumMod val="95000"/>
                  </a:schemeClr>
                </a:solidFill>
                <a:latin typeface="+mj-lt"/>
              </a:rPr>
              <a:t>điều kiện tự nhiên, đó là: </a:t>
            </a:r>
            <a:endParaRPr lang="en-US" sz="2800">
              <a:solidFill>
                <a:schemeClr val="bg1">
                  <a:lumMod val="95000"/>
                </a:schemeClr>
              </a:solidFill>
              <a:latin typeface="+mj-lt"/>
              <a:cs typeface="Times New Roman" pitchFamily="18" charset="0"/>
            </a:endParaRPr>
          </a:p>
        </p:txBody>
      </p:sp>
      <p:sp>
        <p:nvSpPr>
          <p:cNvPr id="33813" name="Rectangle 5"/>
          <p:cNvSpPr>
            <a:spLocks noChangeArrowheads="1"/>
          </p:cNvSpPr>
          <p:nvPr/>
        </p:nvSpPr>
        <p:spPr bwMode="auto">
          <a:xfrm>
            <a:off x="1889125" y="5695950"/>
            <a:ext cx="5883275" cy="492443"/>
          </a:xfrm>
          <a:prstGeom prst="rect">
            <a:avLst/>
          </a:prstGeom>
          <a:noFill/>
          <a:ln>
            <a:noFill/>
          </a:ln>
          <a:extLst/>
        </p:spPr>
        <p:txBody>
          <a:bodyPr>
            <a:spAutoFit/>
          </a:bodyPr>
          <a:lstStyle/>
          <a:p>
            <a:pPr>
              <a:defRPr/>
            </a:pPr>
            <a:r>
              <a:rPr lang="vi-VN" sz="2600">
                <a:latin typeface="+mj-lt"/>
              </a:rPr>
              <a:t>Chịu sự ảnh hưởng của khí hậu hàn đới. </a:t>
            </a:r>
          </a:p>
        </p:txBody>
      </p:sp>
      <p:sp>
        <p:nvSpPr>
          <p:cNvPr id="48" name="12-Point Star 47"/>
          <p:cNvSpPr/>
          <p:nvPr/>
        </p:nvSpPr>
        <p:spPr bwMode="auto">
          <a:xfrm>
            <a:off x="8254922" y="6096000"/>
            <a:ext cx="822324" cy="623888"/>
          </a:xfrm>
          <a:prstGeom prst="star12">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lstStyle/>
          <a:p>
            <a:pPr>
              <a:defRPr/>
            </a:pPr>
            <a:endParaRPr lang="vi-VN" b="1"/>
          </a:p>
        </p:txBody>
      </p:sp>
    </p:spTree>
    <p:extLst>
      <p:ext uri="{BB962C8B-B14F-4D97-AF65-F5344CB8AC3E}">
        <p14:creationId xmlns:p14="http://schemas.microsoft.com/office/powerpoint/2010/main" val="2660671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2830"/>
                                        </p:tgtEl>
                                        <p:attrNameLst>
                                          <p:attrName>style.visibility</p:attrName>
                                        </p:attrNameLst>
                                      </p:cBhvr>
                                      <p:to>
                                        <p:strVal val="visible"/>
                                      </p:to>
                                    </p:set>
                                    <p:anim calcmode="lin" valueType="num">
                                      <p:cBhvr>
                                        <p:cTn id="13" dur="1000" fill="hold"/>
                                        <p:tgtEl>
                                          <p:spTgt spid="32830"/>
                                        </p:tgtEl>
                                        <p:attrNameLst>
                                          <p:attrName>ppt_w</p:attrName>
                                        </p:attrNameLst>
                                      </p:cBhvr>
                                      <p:tavLst>
                                        <p:tav tm="0">
                                          <p:val>
                                            <p:fltVal val="0"/>
                                          </p:val>
                                        </p:tav>
                                        <p:tav tm="100000">
                                          <p:val>
                                            <p:strVal val="#ppt_w"/>
                                          </p:val>
                                        </p:tav>
                                      </p:tavLst>
                                    </p:anim>
                                    <p:anim calcmode="lin" valueType="num">
                                      <p:cBhvr>
                                        <p:cTn id="14" dur="1000" fill="hold"/>
                                        <p:tgtEl>
                                          <p:spTgt spid="32830"/>
                                        </p:tgtEl>
                                        <p:attrNameLst>
                                          <p:attrName>ppt_h</p:attrName>
                                        </p:attrNameLst>
                                      </p:cBhvr>
                                      <p:tavLst>
                                        <p:tav tm="0">
                                          <p:val>
                                            <p:fltVal val="0"/>
                                          </p:val>
                                        </p:tav>
                                        <p:tav tm="100000">
                                          <p:val>
                                            <p:strVal val="#ppt_h"/>
                                          </p:val>
                                        </p:tav>
                                      </p:tavLst>
                                    </p:anim>
                                    <p:anim calcmode="lin" valueType="num">
                                      <p:cBhvr>
                                        <p:cTn id="15" dur="1000" fill="hold"/>
                                        <p:tgtEl>
                                          <p:spTgt spid="32830"/>
                                        </p:tgtEl>
                                        <p:attrNameLst>
                                          <p:attrName>style.rotation</p:attrName>
                                        </p:attrNameLst>
                                      </p:cBhvr>
                                      <p:tavLst>
                                        <p:tav tm="0">
                                          <p:val>
                                            <p:fltVal val="90"/>
                                          </p:val>
                                        </p:tav>
                                        <p:tav tm="100000">
                                          <p:val>
                                            <p:fltVal val="0"/>
                                          </p:val>
                                        </p:tav>
                                      </p:tavLst>
                                    </p:anim>
                                    <p:animEffect transition="in" filter="fade">
                                      <p:cBhvr>
                                        <p:cTn id="16" dur="1000"/>
                                        <p:tgtEl>
                                          <p:spTgt spid="3283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143"/>
                                        </p:tgtEl>
                                        <p:attrNameLst>
                                          <p:attrName>style.visibility</p:attrName>
                                        </p:attrNameLst>
                                      </p:cBhvr>
                                      <p:to>
                                        <p:strVal val="visible"/>
                                      </p:to>
                                    </p:set>
                                    <p:animEffect transition="in" filter="wipe(down)">
                                      <p:cBhvr>
                                        <p:cTn id="53" dur="580">
                                          <p:stCondLst>
                                            <p:cond delay="0"/>
                                          </p:stCondLst>
                                        </p:cTn>
                                        <p:tgtEl>
                                          <p:spTgt spid="143"/>
                                        </p:tgtEl>
                                      </p:cBhvr>
                                    </p:animEffect>
                                    <p:anim calcmode="lin" valueType="num">
                                      <p:cBhvr>
                                        <p:cTn id="54" dur="1822" tmFilter="0,0; 0.14,0.36; 0.43,0.73; 0.71,0.91; 1.0,1.0">
                                          <p:stCondLst>
                                            <p:cond delay="0"/>
                                          </p:stCondLst>
                                        </p:cTn>
                                        <p:tgtEl>
                                          <p:spTgt spid="14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4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4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4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43"/>
                                        </p:tgtEl>
                                        <p:attrNameLst>
                                          <p:attrName>ppt_y</p:attrName>
                                        </p:attrNameLst>
                                      </p:cBhvr>
                                      <p:tavLst>
                                        <p:tav tm="0" fmla="#ppt_y-sin(pi*$)/81">
                                          <p:val>
                                            <p:fltVal val="0"/>
                                          </p:val>
                                        </p:tav>
                                        <p:tav tm="100000">
                                          <p:val>
                                            <p:fltVal val="1"/>
                                          </p:val>
                                        </p:tav>
                                      </p:tavLst>
                                    </p:anim>
                                    <p:animScale>
                                      <p:cBhvr>
                                        <p:cTn id="59" dur="26">
                                          <p:stCondLst>
                                            <p:cond delay="650"/>
                                          </p:stCondLst>
                                        </p:cTn>
                                        <p:tgtEl>
                                          <p:spTgt spid="143"/>
                                        </p:tgtEl>
                                      </p:cBhvr>
                                      <p:to x="100000" y="60000"/>
                                    </p:animScale>
                                    <p:animScale>
                                      <p:cBhvr>
                                        <p:cTn id="60" dur="166" decel="50000">
                                          <p:stCondLst>
                                            <p:cond delay="676"/>
                                          </p:stCondLst>
                                        </p:cTn>
                                        <p:tgtEl>
                                          <p:spTgt spid="143"/>
                                        </p:tgtEl>
                                      </p:cBhvr>
                                      <p:to x="100000" y="100000"/>
                                    </p:animScale>
                                    <p:animScale>
                                      <p:cBhvr>
                                        <p:cTn id="61" dur="26">
                                          <p:stCondLst>
                                            <p:cond delay="1312"/>
                                          </p:stCondLst>
                                        </p:cTn>
                                        <p:tgtEl>
                                          <p:spTgt spid="143"/>
                                        </p:tgtEl>
                                      </p:cBhvr>
                                      <p:to x="100000" y="80000"/>
                                    </p:animScale>
                                    <p:animScale>
                                      <p:cBhvr>
                                        <p:cTn id="62" dur="166" decel="50000">
                                          <p:stCondLst>
                                            <p:cond delay="1338"/>
                                          </p:stCondLst>
                                        </p:cTn>
                                        <p:tgtEl>
                                          <p:spTgt spid="143"/>
                                        </p:tgtEl>
                                      </p:cBhvr>
                                      <p:to x="100000" y="100000"/>
                                    </p:animScale>
                                    <p:animScale>
                                      <p:cBhvr>
                                        <p:cTn id="63" dur="26">
                                          <p:stCondLst>
                                            <p:cond delay="1642"/>
                                          </p:stCondLst>
                                        </p:cTn>
                                        <p:tgtEl>
                                          <p:spTgt spid="143"/>
                                        </p:tgtEl>
                                      </p:cBhvr>
                                      <p:to x="100000" y="90000"/>
                                    </p:animScale>
                                    <p:animScale>
                                      <p:cBhvr>
                                        <p:cTn id="64" dur="166" decel="50000">
                                          <p:stCondLst>
                                            <p:cond delay="1668"/>
                                          </p:stCondLst>
                                        </p:cTn>
                                        <p:tgtEl>
                                          <p:spTgt spid="143"/>
                                        </p:tgtEl>
                                      </p:cBhvr>
                                      <p:to x="100000" y="100000"/>
                                    </p:animScale>
                                    <p:animScale>
                                      <p:cBhvr>
                                        <p:cTn id="65" dur="26">
                                          <p:stCondLst>
                                            <p:cond delay="1808"/>
                                          </p:stCondLst>
                                        </p:cTn>
                                        <p:tgtEl>
                                          <p:spTgt spid="143"/>
                                        </p:tgtEl>
                                      </p:cBhvr>
                                      <p:to x="100000" y="95000"/>
                                    </p:animScale>
                                    <p:animScale>
                                      <p:cBhvr>
                                        <p:cTn id="66" dur="166" decel="50000">
                                          <p:stCondLst>
                                            <p:cond delay="1834"/>
                                          </p:stCondLst>
                                        </p:cTn>
                                        <p:tgtEl>
                                          <p:spTgt spid="143"/>
                                        </p:tgtEl>
                                      </p:cBhvr>
                                      <p:to x="100000" y="100000"/>
                                    </p:animScale>
                                  </p:childTnLst>
                                </p:cTn>
                              </p:par>
                            </p:childTnLst>
                          </p:cTn>
                        </p:par>
                      </p:childTnLst>
                    </p:cTn>
                  </p:par>
                  <p:par>
                    <p:cTn id="67" fill="hold" nodeType="clickPar">
                      <p:stCondLst>
                        <p:cond delay="indefinite"/>
                      </p:stCondLst>
                      <p:childTnLst>
                        <p:par>
                          <p:cTn id="68" fill="hold" nodeType="withGroup">
                            <p:stCondLst>
                              <p:cond delay="0"/>
                            </p:stCondLst>
                            <p:childTnLst>
                              <p:par>
                                <p:cTn id="69" presetID="26"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down)">
                                      <p:cBhvr>
                                        <p:cTn id="71" dur="580">
                                          <p:stCondLst>
                                            <p:cond delay="0"/>
                                          </p:stCondLst>
                                        </p:cTn>
                                        <p:tgtEl>
                                          <p:spTgt spid="7"/>
                                        </p:tgtEl>
                                      </p:cBhvr>
                                    </p:animEffect>
                                    <p:anim calcmode="lin" valueType="num">
                                      <p:cBhvr>
                                        <p:cTn id="7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7" dur="26">
                                          <p:stCondLst>
                                            <p:cond delay="650"/>
                                          </p:stCondLst>
                                        </p:cTn>
                                        <p:tgtEl>
                                          <p:spTgt spid="7"/>
                                        </p:tgtEl>
                                      </p:cBhvr>
                                      <p:to x="100000" y="60000"/>
                                    </p:animScale>
                                    <p:animScale>
                                      <p:cBhvr>
                                        <p:cTn id="78" dur="166" decel="50000">
                                          <p:stCondLst>
                                            <p:cond delay="676"/>
                                          </p:stCondLst>
                                        </p:cTn>
                                        <p:tgtEl>
                                          <p:spTgt spid="7"/>
                                        </p:tgtEl>
                                      </p:cBhvr>
                                      <p:to x="100000" y="100000"/>
                                    </p:animScale>
                                    <p:animScale>
                                      <p:cBhvr>
                                        <p:cTn id="79" dur="26">
                                          <p:stCondLst>
                                            <p:cond delay="1312"/>
                                          </p:stCondLst>
                                        </p:cTn>
                                        <p:tgtEl>
                                          <p:spTgt spid="7"/>
                                        </p:tgtEl>
                                      </p:cBhvr>
                                      <p:to x="100000" y="80000"/>
                                    </p:animScale>
                                    <p:animScale>
                                      <p:cBhvr>
                                        <p:cTn id="80" dur="166" decel="50000">
                                          <p:stCondLst>
                                            <p:cond delay="1338"/>
                                          </p:stCondLst>
                                        </p:cTn>
                                        <p:tgtEl>
                                          <p:spTgt spid="7"/>
                                        </p:tgtEl>
                                      </p:cBhvr>
                                      <p:to x="100000" y="100000"/>
                                    </p:animScale>
                                    <p:animScale>
                                      <p:cBhvr>
                                        <p:cTn id="81" dur="26">
                                          <p:stCondLst>
                                            <p:cond delay="1642"/>
                                          </p:stCondLst>
                                        </p:cTn>
                                        <p:tgtEl>
                                          <p:spTgt spid="7"/>
                                        </p:tgtEl>
                                      </p:cBhvr>
                                      <p:to x="100000" y="90000"/>
                                    </p:animScale>
                                    <p:animScale>
                                      <p:cBhvr>
                                        <p:cTn id="82" dur="166" decel="50000">
                                          <p:stCondLst>
                                            <p:cond delay="1668"/>
                                          </p:stCondLst>
                                        </p:cTn>
                                        <p:tgtEl>
                                          <p:spTgt spid="7"/>
                                        </p:tgtEl>
                                      </p:cBhvr>
                                      <p:to x="100000" y="100000"/>
                                    </p:animScale>
                                    <p:animScale>
                                      <p:cBhvr>
                                        <p:cTn id="83" dur="26">
                                          <p:stCondLst>
                                            <p:cond delay="1808"/>
                                          </p:stCondLst>
                                        </p:cTn>
                                        <p:tgtEl>
                                          <p:spTgt spid="7"/>
                                        </p:tgtEl>
                                      </p:cBhvr>
                                      <p:to x="100000" y="95000"/>
                                    </p:animScale>
                                    <p:animScale>
                                      <p:cBhvr>
                                        <p:cTn id="84" dur="166" decel="50000">
                                          <p:stCondLst>
                                            <p:cond delay="1834"/>
                                          </p:stCondLst>
                                        </p:cTn>
                                        <p:tgtEl>
                                          <p:spTgt spid="7"/>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down)">
                                      <p:cBhvr>
                                        <p:cTn id="87" dur="580">
                                          <p:stCondLst>
                                            <p:cond delay="0"/>
                                          </p:stCondLst>
                                        </p:cTn>
                                        <p:tgtEl>
                                          <p:spTgt spid="13"/>
                                        </p:tgtEl>
                                      </p:cBhvr>
                                    </p:animEffect>
                                    <p:anim calcmode="lin" valueType="num">
                                      <p:cBhvr>
                                        <p:cTn id="8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3" dur="26">
                                          <p:stCondLst>
                                            <p:cond delay="650"/>
                                          </p:stCondLst>
                                        </p:cTn>
                                        <p:tgtEl>
                                          <p:spTgt spid="13"/>
                                        </p:tgtEl>
                                      </p:cBhvr>
                                      <p:to x="100000" y="60000"/>
                                    </p:animScale>
                                    <p:animScale>
                                      <p:cBhvr>
                                        <p:cTn id="94" dur="166" decel="50000">
                                          <p:stCondLst>
                                            <p:cond delay="676"/>
                                          </p:stCondLst>
                                        </p:cTn>
                                        <p:tgtEl>
                                          <p:spTgt spid="13"/>
                                        </p:tgtEl>
                                      </p:cBhvr>
                                      <p:to x="100000" y="100000"/>
                                    </p:animScale>
                                    <p:animScale>
                                      <p:cBhvr>
                                        <p:cTn id="95" dur="26">
                                          <p:stCondLst>
                                            <p:cond delay="1312"/>
                                          </p:stCondLst>
                                        </p:cTn>
                                        <p:tgtEl>
                                          <p:spTgt spid="13"/>
                                        </p:tgtEl>
                                      </p:cBhvr>
                                      <p:to x="100000" y="80000"/>
                                    </p:animScale>
                                    <p:animScale>
                                      <p:cBhvr>
                                        <p:cTn id="96" dur="166" decel="50000">
                                          <p:stCondLst>
                                            <p:cond delay="1338"/>
                                          </p:stCondLst>
                                        </p:cTn>
                                        <p:tgtEl>
                                          <p:spTgt spid="13"/>
                                        </p:tgtEl>
                                      </p:cBhvr>
                                      <p:to x="100000" y="100000"/>
                                    </p:animScale>
                                    <p:animScale>
                                      <p:cBhvr>
                                        <p:cTn id="97" dur="26">
                                          <p:stCondLst>
                                            <p:cond delay="1642"/>
                                          </p:stCondLst>
                                        </p:cTn>
                                        <p:tgtEl>
                                          <p:spTgt spid="13"/>
                                        </p:tgtEl>
                                      </p:cBhvr>
                                      <p:to x="100000" y="90000"/>
                                    </p:animScale>
                                    <p:animScale>
                                      <p:cBhvr>
                                        <p:cTn id="98" dur="166" decel="50000">
                                          <p:stCondLst>
                                            <p:cond delay="1668"/>
                                          </p:stCondLst>
                                        </p:cTn>
                                        <p:tgtEl>
                                          <p:spTgt spid="13"/>
                                        </p:tgtEl>
                                      </p:cBhvr>
                                      <p:to x="100000" y="100000"/>
                                    </p:animScale>
                                    <p:animScale>
                                      <p:cBhvr>
                                        <p:cTn id="99" dur="26">
                                          <p:stCondLst>
                                            <p:cond delay="1808"/>
                                          </p:stCondLst>
                                        </p:cTn>
                                        <p:tgtEl>
                                          <p:spTgt spid="13"/>
                                        </p:tgtEl>
                                      </p:cBhvr>
                                      <p:to x="100000" y="95000"/>
                                    </p:animScale>
                                    <p:animScale>
                                      <p:cBhvr>
                                        <p:cTn id="100" dur="166" decel="50000">
                                          <p:stCondLst>
                                            <p:cond delay="1834"/>
                                          </p:stCondLst>
                                        </p:cTn>
                                        <p:tgtEl>
                                          <p:spTgt spid="13"/>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down)">
                                      <p:cBhvr>
                                        <p:cTn id="103" dur="580">
                                          <p:stCondLst>
                                            <p:cond delay="0"/>
                                          </p:stCondLst>
                                        </p:cTn>
                                        <p:tgtEl>
                                          <p:spTgt spid="8"/>
                                        </p:tgtEl>
                                      </p:cBhvr>
                                    </p:animEffect>
                                    <p:anim calcmode="lin" valueType="num">
                                      <p:cBhvr>
                                        <p:cTn id="10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9" dur="26">
                                          <p:stCondLst>
                                            <p:cond delay="650"/>
                                          </p:stCondLst>
                                        </p:cTn>
                                        <p:tgtEl>
                                          <p:spTgt spid="8"/>
                                        </p:tgtEl>
                                      </p:cBhvr>
                                      <p:to x="100000" y="60000"/>
                                    </p:animScale>
                                    <p:animScale>
                                      <p:cBhvr>
                                        <p:cTn id="110" dur="166" decel="50000">
                                          <p:stCondLst>
                                            <p:cond delay="676"/>
                                          </p:stCondLst>
                                        </p:cTn>
                                        <p:tgtEl>
                                          <p:spTgt spid="8"/>
                                        </p:tgtEl>
                                      </p:cBhvr>
                                      <p:to x="100000" y="100000"/>
                                    </p:animScale>
                                    <p:animScale>
                                      <p:cBhvr>
                                        <p:cTn id="111" dur="26">
                                          <p:stCondLst>
                                            <p:cond delay="1312"/>
                                          </p:stCondLst>
                                        </p:cTn>
                                        <p:tgtEl>
                                          <p:spTgt spid="8"/>
                                        </p:tgtEl>
                                      </p:cBhvr>
                                      <p:to x="100000" y="80000"/>
                                    </p:animScale>
                                    <p:animScale>
                                      <p:cBhvr>
                                        <p:cTn id="112" dur="166" decel="50000">
                                          <p:stCondLst>
                                            <p:cond delay="1338"/>
                                          </p:stCondLst>
                                        </p:cTn>
                                        <p:tgtEl>
                                          <p:spTgt spid="8"/>
                                        </p:tgtEl>
                                      </p:cBhvr>
                                      <p:to x="100000" y="100000"/>
                                    </p:animScale>
                                    <p:animScale>
                                      <p:cBhvr>
                                        <p:cTn id="113" dur="26">
                                          <p:stCondLst>
                                            <p:cond delay="1642"/>
                                          </p:stCondLst>
                                        </p:cTn>
                                        <p:tgtEl>
                                          <p:spTgt spid="8"/>
                                        </p:tgtEl>
                                      </p:cBhvr>
                                      <p:to x="100000" y="90000"/>
                                    </p:animScale>
                                    <p:animScale>
                                      <p:cBhvr>
                                        <p:cTn id="114" dur="166" decel="50000">
                                          <p:stCondLst>
                                            <p:cond delay="1668"/>
                                          </p:stCondLst>
                                        </p:cTn>
                                        <p:tgtEl>
                                          <p:spTgt spid="8"/>
                                        </p:tgtEl>
                                      </p:cBhvr>
                                      <p:to x="100000" y="100000"/>
                                    </p:animScale>
                                    <p:animScale>
                                      <p:cBhvr>
                                        <p:cTn id="115" dur="26">
                                          <p:stCondLst>
                                            <p:cond delay="1808"/>
                                          </p:stCondLst>
                                        </p:cTn>
                                        <p:tgtEl>
                                          <p:spTgt spid="8"/>
                                        </p:tgtEl>
                                      </p:cBhvr>
                                      <p:to x="100000" y="95000"/>
                                    </p:animScale>
                                    <p:animScale>
                                      <p:cBhvr>
                                        <p:cTn id="116" dur="166" decel="50000">
                                          <p:stCondLst>
                                            <p:cond delay="1834"/>
                                          </p:stCondLst>
                                        </p:cTn>
                                        <p:tgtEl>
                                          <p:spTgt spid="8"/>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wipe(down)">
                                      <p:cBhvr>
                                        <p:cTn id="119" dur="580">
                                          <p:stCondLst>
                                            <p:cond delay="0"/>
                                          </p:stCondLst>
                                        </p:cTn>
                                        <p:tgtEl>
                                          <p:spTgt spid="5"/>
                                        </p:tgtEl>
                                      </p:cBhvr>
                                    </p:animEffect>
                                    <p:anim calcmode="lin" valueType="num">
                                      <p:cBhvr>
                                        <p:cTn id="1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5" dur="26">
                                          <p:stCondLst>
                                            <p:cond delay="650"/>
                                          </p:stCondLst>
                                        </p:cTn>
                                        <p:tgtEl>
                                          <p:spTgt spid="5"/>
                                        </p:tgtEl>
                                      </p:cBhvr>
                                      <p:to x="100000" y="60000"/>
                                    </p:animScale>
                                    <p:animScale>
                                      <p:cBhvr>
                                        <p:cTn id="126" dur="166" decel="50000">
                                          <p:stCondLst>
                                            <p:cond delay="676"/>
                                          </p:stCondLst>
                                        </p:cTn>
                                        <p:tgtEl>
                                          <p:spTgt spid="5"/>
                                        </p:tgtEl>
                                      </p:cBhvr>
                                      <p:to x="100000" y="100000"/>
                                    </p:animScale>
                                    <p:animScale>
                                      <p:cBhvr>
                                        <p:cTn id="127" dur="26">
                                          <p:stCondLst>
                                            <p:cond delay="1312"/>
                                          </p:stCondLst>
                                        </p:cTn>
                                        <p:tgtEl>
                                          <p:spTgt spid="5"/>
                                        </p:tgtEl>
                                      </p:cBhvr>
                                      <p:to x="100000" y="80000"/>
                                    </p:animScale>
                                    <p:animScale>
                                      <p:cBhvr>
                                        <p:cTn id="128" dur="166" decel="50000">
                                          <p:stCondLst>
                                            <p:cond delay="1338"/>
                                          </p:stCondLst>
                                        </p:cTn>
                                        <p:tgtEl>
                                          <p:spTgt spid="5"/>
                                        </p:tgtEl>
                                      </p:cBhvr>
                                      <p:to x="100000" y="100000"/>
                                    </p:animScale>
                                    <p:animScale>
                                      <p:cBhvr>
                                        <p:cTn id="129" dur="26">
                                          <p:stCondLst>
                                            <p:cond delay="1642"/>
                                          </p:stCondLst>
                                        </p:cTn>
                                        <p:tgtEl>
                                          <p:spTgt spid="5"/>
                                        </p:tgtEl>
                                      </p:cBhvr>
                                      <p:to x="100000" y="90000"/>
                                    </p:animScale>
                                    <p:animScale>
                                      <p:cBhvr>
                                        <p:cTn id="130" dur="166" decel="50000">
                                          <p:stCondLst>
                                            <p:cond delay="1668"/>
                                          </p:stCondLst>
                                        </p:cTn>
                                        <p:tgtEl>
                                          <p:spTgt spid="5"/>
                                        </p:tgtEl>
                                      </p:cBhvr>
                                      <p:to x="100000" y="100000"/>
                                    </p:animScale>
                                    <p:animScale>
                                      <p:cBhvr>
                                        <p:cTn id="131" dur="26">
                                          <p:stCondLst>
                                            <p:cond delay="1808"/>
                                          </p:stCondLst>
                                        </p:cTn>
                                        <p:tgtEl>
                                          <p:spTgt spid="5"/>
                                        </p:tgtEl>
                                      </p:cBhvr>
                                      <p:to x="100000" y="95000"/>
                                    </p:animScale>
                                    <p:animScale>
                                      <p:cBhvr>
                                        <p:cTn id="132" dur="166" decel="50000">
                                          <p:stCondLst>
                                            <p:cond delay="1834"/>
                                          </p:stCondLst>
                                        </p:cTn>
                                        <p:tgtEl>
                                          <p:spTgt spid="5"/>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33813"/>
                                        </p:tgtEl>
                                        <p:attrNameLst>
                                          <p:attrName>style.visibility</p:attrName>
                                        </p:attrNameLst>
                                      </p:cBhvr>
                                      <p:to>
                                        <p:strVal val="visible"/>
                                      </p:to>
                                    </p:set>
                                    <p:animEffect transition="in" filter="wipe(down)">
                                      <p:cBhvr>
                                        <p:cTn id="135" dur="580">
                                          <p:stCondLst>
                                            <p:cond delay="0"/>
                                          </p:stCondLst>
                                        </p:cTn>
                                        <p:tgtEl>
                                          <p:spTgt spid="33813"/>
                                        </p:tgtEl>
                                      </p:cBhvr>
                                    </p:animEffect>
                                    <p:anim calcmode="lin" valueType="num">
                                      <p:cBhvr>
                                        <p:cTn id="136" dur="1822" tmFilter="0,0; 0.14,0.36; 0.43,0.73; 0.71,0.91; 1.0,1.0">
                                          <p:stCondLst>
                                            <p:cond delay="0"/>
                                          </p:stCondLst>
                                        </p:cTn>
                                        <p:tgtEl>
                                          <p:spTgt spid="33813"/>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3813"/>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3813"/>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3813"/>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3813"/>
                                        </p:tgtEl>
                                        <p:attrNameLst>
                                          <p:attrName>ppt_y</p:attrName>
                                        </p:attrNameLst>
                                      </p:cBhvr>
                                      <p:tavLst>
                                        <p:tav tm="0" fmla="#ppt_y-sin(pi*$)/81">
                                          <p:val>
                                            <p:fltVal val="0"/>
                                          </p:val>
                                        </p:tav>
                                        <p:tav tm="100000">
                                          <p:val>
                                            <p:fltVal val="1"/>
                                          </p:val>
                                        </p:tav>
                                      </p:tavLst>
                                    </p:anim>
                                    <p:animScale>
                                      <p:cBhvr>
                                        <p:cTn id="141" dur="26">
                                          <p:stCondLst>
                                            <p:cond delay="650"/>
                                          </p:stCondLst>
                                        </p:cTn>
                                        <p:tgtEl>
                                          <p:spTgt spid="33813"/>
                                        </p:tgtEl>
                                      </p:cBhvr>
                                      <p:to x="100000" y="60000"/>
                                    </p:animScale>
                                    <p:animScale>
                                      <p:cBhvr>
                                        <p:cTn id="142" dur="166" decel="50000">
                                          <p:stCondLst>
                                            <p:cond delay="676"/>
                                          </p:stCondLst>
                                        </p:cTn>
                                        <p:tgtEl>
                                          <p:spTgt spid="33813"/>
                                        </p:tgtEl>
                                      </p:cBhvr>
                                      <p:to x="100000" y="100000"/>
                                    </p:animScale>
                                    <p:animScale>
                                      <p:cBhvr>
                                        <p:cTn id="143" dur="26">
                                          <p:stCondLst>
                                            <p:cond delay="1312"/>
                                          </p:stCondLst>
                                        </p:cTn>
                                        <p:tgtEl>
                                          <p:spTgt spid="33813"/>
                                        </p:tgtEl>
                                      </p:cBhvr>
                                      <p:to x="100000" y="80000"/>
                                    </p:animScale>
                                    <p:animScale>
                                      <p:cBhvr>
                                        <p:cTn id="144" dur="166" decel="50000">
                                          <p:stCondLst>
                                            <p:cond delay="1338"/>
                                          </p:stCondLst>
                                        </p:cTn>
                                        <p:tgtEl>
                                          <p:spTgt spid="33813"/>
                                        </p:tgtEl>
                                      </p:cBhvr>
                                      <p:to x="100000" y="100000"/>
                                    </p:animScale>
                                    <p:animScale>
                                      <p:cBhvr>
                                        <p:cTn id="145" dur="26">
                                          <p:stCondLst>
                                            <p:cond delay="1642"/>
                                          </p:stCondLst>
                                        </p:cTn>
                                        <p:tgtEl>
                                          <p:spTgt spid="33813"/>
                                        </p:tgtEl>
                                      </p:cBhvr>
                                      <p:to x="100000" y="90000"/>
                                    </p:animScale>
                                    <p:animScale>
                                      <p:cBhvr>
                                        <p:cTn id="146" dur="166" decel="50000">
                                          <p:stCondLst>
                                            <p:cond delay="1668"/>
                                          </p:stCondLst>
                                        </p:cTn>
                                        <p:tgtEl>
                                          <p:spTgt spid="33813"/>
                                        </p:tgtEl>
                                      </p:cBhvr>
                                      <p:to x="100000" y="100000"/>
                                    </p:animScale>
                                    <p:animScale>
                                      <p:cBhvr>
                                        <p:cTn id="147" dur="26">
                                          <p:stCondLst>
                                            <p:cond delay="1808"/>
                                          </p:stCondLst>
                                        </p:cTn>
                                        <p:tgtEl>
                                          <p:spTgt spid="33813"/>
                                        </p:tgtEl>
                                      </p:cBhvr>
                                      <p:to x="100000" y="95000"/>
                                    </p:animScale>
                                    <p:animScale>
                                      <p:cBhvr>
                                        <p:cTn id="148" dur="166" decel="50000">
                                          <p:stCondLst>
                                            <p:cond delay="1834"/>
                                          </p:stCondLst>
                                        </p:cTn>
                                        <p:tgtEl>
                                          <p:spTgt spid="33813"/>
                                        </p:tgtEl>
                                      </p:cBhvr>
                                      <p:to x="100000" y="100000"/>
                                    </p:animScale>
                                  </p:childTnLst>
                                </p:cTn>
                              </p:par>
                            </p:childTnLst>
                          </p:cTn>
                        </p:par>
                      </p:childTnLst>
                    </p:cTn>
                  </p:par>
                  <p:par>
                    <p:cTn id="149" fill="hold" nodeType="clickPar">
                      <p:stCondLst>
                        <p:cond delay="indefinite"/>
                      </p:stCondLst>
                      <p:childTnLst>
                        <p:par>
                          <p:cTn id="150" fill="hold" nodeType="withGroup">
                            <p:stCondLst>
                              <p:cond delay="0"/>
                            </p:stCondLst>
                            <p:childTnLst>
                              <p:par>
                                <p:cTn id="151" presetID="0" presetClass="path" presetSubtype="0" accel="50000" decel="50000" fill="hold" nodeType="clickEffect">
                                  <p:stCondLst>
                                    <p:cond delay="0"/>
                                  </p:stCondLst>
                                  <p:childTnLst>
                                    <p:animMotion origin="layout" path="M 6.11111E-6 -1.84089E-6 C 0.00417 -0.01781 0.00365 -0.03492 0.00452 -0.05389 C 0.004 -0.071 0.00383 -0.08835 0.00296 -0.10546 C 0.00226 -0.11749 -0.00624 -0.13807 -0.00902 -0.15125 C -0.01301 -0.17045 -0.01544 -0.19242 -0.02395 -0.20884 C -0.02569 -0.21832 -0.02621 -0.22179 -0.03142 -0.22873 C -0.03367 -0.23821 -0.03541 -0.24769 -0.03888 -0.25648 C -0.04027 -0.26619 -0.04201 -0.27313 -0.04478 -0.28238 C -0.04617 -0.29325 -0.04826 -0.29996 -0.05069 -0.31036 C -0.05364 -0.32308 -0.05416 -0.33673 -0.05972 -0.34806 C -0.06024 -0.3513 -0.06041 -0.35477 -0.06128 -0.35801 C -0.06197 -0.36078 -0.06371 -0.36309 -0.06423 -0.36587 C -0.0651 -0.37026 -0.06475 -0.37512 -0.06562 -0.37974 C -0.07117 -0.40865 -0.08072 -0.43802 -0.08958 -0.46531 C -0.09565 -0.48405 -0.1059 -0.49862 -0.10902 -0.51897 C -0.11024 -0.56106 -0.1085 -0.60592 -0.11944 -0.64616 C -0.12083 -0.66073 -0.12326 -0.67623 -0.1269 -0.6901 C -0.13003 -0.71601 -0.13958 -0.73428 -0.15225 -0.7537 C -0.15711 -0.76134 -0.15937 -0.76966 -0.16562 -0.77544 C -0.17117 -0.78978 -0.18194 -0.79926 -0.19114 -0.80921 C -0.20902 -0.8284 -0.22864 -0.84135 -0.2493 -0.855 C -0.25954 -0.86171 -0.2644 -0.87165 -0.27621 -0.87489 C -0.2901 -0.88599 -0.30416 -0.89709 -0.31787 -0.90865 C -0.32708 -0.91628 -0.33558 -0.92368 -0.34635 -0.92669 C -0.35763 -0.93409 -0.37152 -0.93502 -0.38367 -0.94057 C -0.39218 -0.93987 -0.40069 -0.9401 -0.40902 -0.93849 C -0.41128 -0.93802 -0.41284 -0.93571 -0.41492 -0.93455 C -0.41926 -0.93247 -0.42569 -0.93155 -0.42985 -0.93062 C -0.44513 -0.92368 -0.46041 -0.91559 -0.47621 -0.91073 C -0.48541 -0.90333 -0.49583 -0.89755 -0.5059 -0.8927 C -0.51423 -0.88206 -0.50329 -0.89501 -0.51336 -0.88691 C -0.52985 -0.87373 -0.51735 -0.87859 -0.53281 -0.87489 C -0.54531 -0.86471 -0.55954 -0.86032 -0.57308 -0.85315 C -0.58749 -0.83395 -0.56909 -0.85685 -0.58211 -0.84505 C -0.5927 -0.83557 -0.5809 -0.84135 -0.59114 -0.83719 C -0.59409 -0.82401 -0.58992 -0.83788 -0.59704 -0.82725 C -0.60034 -0.82239 -0.60294 -0.81661 -0.6059 -0.81129 C -0.60902 -0.80551 -0.61649 -0.79533 -0.61649 -0.79533 C -0.61961 -0.78192 -0.61527 -0.79626 -0.62239 -0.78539 C -0.62899 -0.77544 -0.63037 -0.76295 -0.63888 -0.75555 C -0.64183 -0.74954 -0.64322 -0.74376 -0.64635 -0.73775 C -0.6486 -0.72826 -0.65347 -0.72086 -0.65676 -0.71184 C -0.65885 -0.70005 -0.6651 -0.68455 -0.67013 -0.67415 C -0.67308 -0.65935 -0.671 -0.66837 -0.6776 -0.64616 C -0.68801 -0.61101 -0.6986 -0.57609 -0.70902 -0.54094 C -0.71475 -0.52197 -0.72013 -0.50393 -0.73142 -0.48913 C -0.73593 -0.48312 -0.74044 -0.47364 -0.74635 -0.47133 C -0.75347 -0.46485 -0.76128 -0.46439 -0.76874 -0.4593 C -0.77482 -0.45514 -0.77985 -0.44357 -0.78662 -0.44357 " pathEditMode="relative" ptsTypes="ffffffffffffffffffffffffffffffffffffffffffffffffA">
                                      <p:cBhvr>
                                        <p:cTn id="152" dur="2000" fill="hold"/>
                                        <p:tgtEl>
                                          <p:spTgt spid="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2830" grpId="0"/>
      <p:bldP spid="338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ounded Rectangle 142"/>
          <p:cNvSpPr/>
          <p:nvPr/>
        </p:nvSpPr>
        <p:spPr>
          <a:xfrm>
            <a:off x="736339" y="2398545"/>
            <a:ext cx="7990149" cy="4030830"/>
          </a:xfrm>
          <a:prstGeom prst="roundRect">
            <a:avLst/>
          </a:prstGeom>
          <a:solidFill>
            <a:schemeClr val="accent6">
              <a:lumMod val="60000"/>
              <a:lumOff val="4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vi-VN"/>
          </a:p>
        </p:txBody>
      </p:sp>
      <p:grpSp>
        <p:nvGrpSpPr>
          <p:cNvPr id="2" name="Group 59"/>
          <p:cNvGrpSpPr>
            <a:grpSpLocks/>
          </p:cNvGrpSpPr>
          <p:nvPr/>
        </p:nvGrpSpPr>
        <p:grpSpPr bwMode="auto">
          <a:xfrm>
            <a:off x="341565" y="1873654"/>
            <a:ext cx="1630110" cy="2330536"/>
            <a:chOff x="298703" y="-265191"/>
            <a:chExt cx="1630110" cy="4581893"/>
          </a:xfrm>
          <a:solidFill>
            <a:srgbClr val="92D050"/>
          </a:solidFill>
        </p:grpSpPr>
        <p:sp>
          <p:nvSpPr>
            <p:cNvPr id="144" name="Rectangle 63"/>
            <p:cNvSpPr>
              <a:spLocks noChangeArrowheads="1"/>
            </p:cNvSpPr>
            <p:nvPr/>
          </p:nvSpPr>
          <p:spPr bwMode="gray">
            <a:xfrm>
              <a:off x="357188" y="-265191"/>
              <a:ext cx="1571625" cy="214312"/>
            </a:xfrm>
            <a:prstGeom prst="rect">
              <a:avLst/>
            </a:prstGeom>
            <a:grp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vi-VN"/>
            </a:p>
          </p:txBody>
        </p:sp>
        <p:grpSp>
          <p:nvGrpSpPr>
            <p:cNvPr id="3" name="Rectangle 63"/>
            <p:cNvGrpSpPr>
              <a:grpSpLocks/>
            </p:cNvGrpSpPr>
            <p:nvPr/>
          </p:nvGrpSpPr>
          <p:grpSpPr bwMode="auto">
            <a:xfrm>
              <a:off x="298703" y="-265191"/>
              <a:ext cx="353829" cy="4581893"/>
              <a:chOff x="298703" y="-265188"/>
              <a:chExt cx="353829" cy="4581877"/>
            </a:xfrm>
            <a:grpFill/>
          </p:grpSpPr>
          <p:pic>
            <p:nvPicPr>
              <p:cNvPr id="28730" name="Rectangle 63"/>
              <p:cNvPicPr>
                <a:picLocks noChangeArrowheads="1"/>
              </p:cNvPicPr>
              <p:nvPr/>
            </p:nvPicPr>
            <p:blipFill>
              <a:blip r:embed="rId3">
                <a:extLst/>
              </a:blip>
              <a:srcRect/>
              <a:stretch>
                <a:fillRect/>
              </a:stretch>
            </p:blipFill>
            <p:spPr bwMode="gray">
              <a:xfrm>
                <a:off x="298703" y="-265185"/>
                <a:ext cx="353829" cy="4581874"/>
              </a:xfrm>
              <a:prstGeom prst="rect">
                <a:avLst/>
              </a:prstGeom>
              <a:grpFill/>
              <a:ln>
                <a:noFill/>
              </a:ln>
              <a:extLst/>
            </p:spPr>
          </p:pic>
          <p:sp>
            <p:nvSpPr>
              <p:cNvPr id="28731" name="Text Box 13"/>
              <p:cNvSpPr txBox="1">
                <a:spLocks noChangeArrowheads="1"/>
              </p:cNvSpPr>
              <p:nvPr/>
            </p:nvSpPr>
            <p:spPr bwMode="auto">
              <a:xfrm rot="5400000">
                <a:off x="-1827402" y="1917813"/>
                <a:ext cx="4581873" cy="215871"/>
              </a:xfrm>
              <a:prstGeom prst="rect">
                <a:avLst/>
              </a:prstGeom>
              <a:grpFill/>
              <a:ln>
                <a:noFill/>
              </a:ln>
              <a:extLst/>
            </p:spPr>
            <p:txBody>
              <a:bodyPr rot="10800000" vert="eaVert"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smtClean="0">
                  <a:solidFill>
                    <a:srgbClr val="FFFFFF"/>
                  </a:solidFill>
                  <a:latin typeface="Arial" charset="0"/>
                  <a:cs typeface="Arial" charset="0"/>
                </a:endParaRPr>
              </a:p>
            </p:txBody>
          </p:sp>
        </p:grpSp>
      </p:grpSp>
      <p:grpSp>
        <p:nvGrpSpPr>
          <p:cNvPr id="4" name="Group 74"/>
          <p:cNvGrpSpPr>
            <a:grpSpLocks/>
          </p:cNvGrpSpPr>
          <p:nvPr/>
        </p:nvGrpSpPr>
        <p:grpSpPr bwMode="auto">
          <a:xfrm rot="5400000">
            <a:off x="209550" y="4064001"/>
            <a:ext cx="574675" cy="584200"/>
            <a:chOff x="797" y="1824"/>
            <a:chExt cx="4211" cy="1754"/>
          </a:xfrm>
        </p:grpSpPr>
        <p:sp>
          <p:nvSpPr>
            <p:cNvPr id="9" name="AutoShape 75"/>
            <p:cNvSpPr>
              <a:spLocks noChangeArrowheads="1"/>
            </p:cNvSpPr>
            <p:nvPr/>
          </p:nvSpPr>
          <p:spPr bwMode="gray">
            <a:xfrm rot="16200000" flipH="1">
              <a:off x="1817" y="2551"/>
              <a:ext cx="310"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10" name="AutoShape 76"/>
            <p:cNvSpPr>
              <a:spLocks noChangeArrowheads="1"/>
            </p:cNvSpPr>
            <p:nvPr/>
          </p:nvSpPr>
          <p:spPr bwMode="gray">
            <a:xfrm rot="5400000" flipH="1">
              <a:off x="3632" y="2518"/>
              <a:ext cx="310" cy="209"/>
            </a:xfrm>
            <a:prstGeom prst="upArrow">
              <a:avLst>
                <a:gd name="adj1" fmla="val 51676"/>
                <a:gd name="adj2" fmla="val 100000"/>
              </a:avLst>
            </a:prstGeom>
            <a:gradFill rotWithShape="1">
              <a:gsLst>
                <a:gs pos="0">
                  <a:schemeClr val="tx2"/>
                </a:gs>
                <a:gs pos="100000">
                  <a:srgbClr val="A7B8CC"/>
                </a:gs>
              </a:gsLst>
              <a:lin ang="0" scaled="1"/>
            </a:gradFill>
            <a:ln w="9525" algn="ctr">
              <a:noFill/>
              <a:miter lim="800000"/>
              <a:headEnd/>
              <a:tailEnd/>
            </a:ln>
          </p:spPr>
          <p:txBody>
            <a:bodyPr rot="10800000" wrap="none" anchor="ctr"/>
            <a:lstStyle/>
            <a:p>
              <a:pPr fontAlgn="auto">
                <a:spcBef>
                  <a:spcPts val="0"/>
                </a:spcBef>
                <a:spcAft>
                  <a:spcPts val="0"/>
                </a:spcAft>
                <a:defRPr/>
              </a:pPr>
              <a:endParaRPr lang="vi-VN">
                <a:latin typeface="+mn-lt"/>
              </a:endParaRPr>
            </a:p>
          </p:txBody>
        </p:sp>
        <p:sp>
          <p:nvSpPr>
            <p:cNvPr id="11" name="AutoShape 77"/>
            <p:cNvSpPr>
              <a:spLocks noChangeArrowheads="1"/>
            </p:cNvSpPr>
            <p:nvPr/>
          </p:nvSpPr>
          <p:spPr bwMode="gray">
            <a:xfrm rot="10800000" flipH="1">
              <a:off x="2728" y="3464"/>
              <a:ext cx="302" cy="205"/>
            </a:xfrm>
            <a:prstGeom prst="upArrow">
              <a:avLst>
                <a:gd name="adj1" fmla="val 51676"/>
                <a:gd name="adj2" fmla="val 100000"/>
              </a:avLst>
            </a:prstGeom>
            <a:gradFill rotWithShape="1">
              <a:gsLst>
                <a:gs pos="0">
                  <a:schemeClr val="tx2"/>
                </a:gs>
                <a:gs pos="100000">
                  <a:srgbClr val="A7B8CC"/>
                </a:gs>
              </a:gsLst>
              <a:lin ang="0" scaled="1"/>
            </a:gradFill>
            <a:ln w="9525" algn="ctr">
              <a:noFill/>
              <a:miter lim="800000"/>
              <a:headEnd/>
              <a:tailEnd/>
            </a:ln>
          </p:spPr>
          <p:txBody>
            <a:bodyPr vert="eaVert" wrap="none" anchor="ctr"/>
            <a:lstStyle/>
            <a:p>
              <a:pPr fontAlgn="auto">
                <a:spcBef>
                  <a:spcPts val="0"/>
                </a:spcBef>
                <a:spcAft>
                  <a:spcPts val="0"/>
                </a:spcAft>
                <a:defRPr/>
              </a:pPr>
              <a:endParaRPr lang="vi-VN">
                <a:latin typeface="+mn-lt"/>
              </a:endParaRPr>
            </a:p>
          </p:txBody>
        </p:sp>
        <p:sp>
          <p:nvSpPr>
            <p:cNvPr id="41002"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en-US">
                <a:cs typeface="Arial" charset="0"/>
              </a:endParaRPr>
            </a:p>
          </p:txBody>
        </p:sp>
        <p:sp>
          <p:nvSpPr>
            <p:cNvPr id="41003"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rot="10800000" vert="eaVert" wrap="none" anchor="ctr"/>
            <a:lstStyle/>
            <a:p>
              <a:endParaRPr lang="en-US">
                <a:cs typeface="Arial" charset="0"/>
              </a:endParaRPr>
            </a:p>
          </p:txBody>
        </p:sp>
        <p:sp>
          <p:nvSpPr>
            <p:cNvPr id="14" name="Oval 80"/>
            <p:cNvSpPr>
              <a:spLocks noChangeArrowheads="1"/>
            </p:cNvSpPr>
            <p:nvPr/>
          </p:nvSpPr>
          <p:spPr bwMode="gray">
            <a:xfrm>
              <a:off x="797" y="2858"/>
              <a:ext cx="4199" cy="276"/>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fontAlgn="auto">
                <a:spcBef>
                  <a:spcPts val="0"/>
                </a:spcBef>
                <a:spcAft>
                  <a:spcPts val="0"/>
                </a:spcAft>
                <a:defRPr/>
              </a:pPr>
              <a:endParaRPr lang="vi-VN">
                <a:latin typeface="+mn-lt"/>
              </a:endParaRPr>
            </a:p>
          </p:txBody>
        </p:sp>
        <p:sp>
          <p:nvSpPr>
            <p:cNvPr id="41005" name="Oval 81"/>
            <p:cNvSpPr>
              <a:spLocks noChangeArrowheads="1"/>
            </p:cNvSpPr>
            <p:nvPr/>
          </p:nvSpPr>
          <p:spPr bwMode="gray">
            <a:xfrm>
              <a:off x="797" y="2858"/>
              <a:ext cx="4199" cy="277"/>
            </a:xfrm>
            <a:prstGeom prst="ellipse">
              <a:avLst/>
            </a:prstGeom>
            <a:gradFill rotWithShape="1">
              <a:gsLst>
                <a:gs pos="0">
                  <a:srgbClr val="000000"/>
                </a:gs>
                <a:gs pos="100000">
                  <a:srgbClr val="FFCC00"/>
                </a:gs>
              </a:gsLst>
              <a:lin ang="2700000" scaled="1"/>
            </a:gradFill>
            <a:ln w="38100" algn="ctr">
              <a:noFill/>
              <a:round/>
              <a:headEnd/>
              <a:tailEnd/>
            </a:ln>
          </p:spPr>
          <p:txBody>
            <a:bodyPr rot="10800000" vert="eaVert" wrap="none" anchor="ctr">
              <a:spAutoFit/>
            </a:bodyPr>
            <a:lstStyle/>
            <a:p>
              <a:endParaRPr lang="en-US">
                <a:cs typeface="Arial" charset="0"/>
              </a:endParaRPr>
            </a:p>
          </p:txBody>
        </p:sp>
        <p:sp>
          <p:nvSpPr>
            <p:cNvPr id="16" name="Oval 82"/>
            <p:cNvSpPr>
              <a:spLocks noChangeArrowheads="1"/>
            </p:cNvSpPr>
            <p:nvPr/>
          </p:nvSpPr>
          <p:spPr bwMode="gray">
            <a:xfrm>
              <a:off x="809" y="2162"/>
              <a:ext cx="4199" cy="1101"/>
            </a:xfrm>
            <a:prstGeom prst="ellipse">
              <a:avLst/>
            </a:prstGeom>
            <a:gradFill rotWithShape="1">
              <a:gsLst>
                <a:gs pos="0">
                  <a:srgbClr val="00008A"/>
                </a:gs>
                <a:gs pos="50000">
                  <a:schemeClr val="hlink"/>
                </a:gs>
                <a:gs pos="100000">
                  <a:srgbClr val="00008A"/>
                </a:gs>
              </a:gsLst>
              <a:lin ang="18900000" scaled="1"/>
            </a:gradFill>
            <a:ln w="38100" algn="ctr">
              <a:noFill/>
              <a:round/>
              <a:headEnd/>
              <a:tailEnd/>
            </a:ln>
          </p:spPr>
          <p:txBody>
            <a:bodyPr rot="10800000" vert="eaVert" anchor="ctr">
              <a:spAutoFit/>
            </a:bodyPr>
            <a:lstStyle/>
            <a:p>
              <a:pPr fontAlgn="auto">
                <a:spcBef>
                  <a:spcPts val="0"/>
                </a:spcBef>
                <a:spcAft>
                  <a:spcPts val="0"/>
                </a:spcAft>
                <a:defRPr/>
              </a:pPr>
              <a:endParaRPr lang="vi-VN">
                <a:latin typeface="+mn-lt"/>
              </a:endParaRPr>
            </a:p>
          </p:txBody>
        </p:sp>
        <p:sp>
          <p:nvSpPr>
            <p:cNvPr id="41007" name="Oval 83"/>
            <p:cNvSpPr>
              <a:spLocks noChangeArrowheads="1"/>
            </p:cNvSpPr>
            <p:nvPr/>
          </p:nvSpPr>
          <p:spPr bwMode="gray">
            <a:xfrm>
              <a:off x="809" y="2081"/>
              <a:ext cx="4199" cy="1101"/>
            </a:xfrm>
            <a:prstGeom prst="ellipse">
              <a:avLst/>
            </a:prstGeom>
            <a:gradFill rotWithShape="1">
              <a:gsLst>
                <a:gs pos="0">
                  <a:srgbClr val="FFCC00"/>
                </a:gs>
                <a:gs pos="100000">
                  <a:srgbClr val="7C6300"/>
                </a:gs>
              </a:gsLst>
              <a:lin ang="2700000" scaled="1"/>
            </a:gradFill>
            <a:ln w="38100" algn="ctr">
              <a:noFill/>
              <a:round/>
              <a:headEnd/>
              <a:tailEnd/>
            </a:ln>
          </p:spPr>
          <p:txBody>
            <a:bodyPr rot="10800000" vert="eaVert" anchor="ctr">
              <a:spAutoFit/>
            </a:bodyPr>
            <a:lstStyle/>
            <a:p>
              <a:endParaRPr lang="en-US">
                <a:cs typeface="Arial" charset="0"/>
              </a:endParaRPr>
            </a:p>
          </p:txBody>
        </p:sp>
      </p:grpSp>
      <p:sp>
        <p:nvSpPr>
          <p:cNvPr id="18" name="AutoShape 17"/>
          <p:cNvSpPr>
            <a:spLocks noChangeArrowheads="1"/>
          </p:cNvSpPr>
          <p:nvPr/>
        </p:nvSpPr>
        <p:spPr bwMode="gray">
          <a:xfrm>
            <a:off x="525463" y="820738"/>
            <a:ext cx="8201025" cy="1408112"/>
          </a:xfrm>
          <a:prstGeom prst="roundRect">
            <a:avLst>
              <a:gd name="adj" fmla="val 50000"/>
            </a:avLst>
          </a:prstGeom>
          <a:gradFill rotWithShape="1">
            <a:gsLst>
              <a:gs pos="0">
                <a:srgbClr val="253C57"/>
              </a:gs>
              <a:gs pos="50000">
                <a:srgbClr val="006666"/>
              </a:gs>
              <a:gs pos="100000">
                <a:srgbClr val="253C57"/>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457200" indent="-457200">
              <a:defRPr/>
            </a:pPr>
            <a:endParaRPr lang="en-US" sz="2000" b="1">
              <a:solidFill>
                <a:srgbClr val="FFFF66"/>
              </a:solidFill>
              <a:cs typeface="Arial" charset="0"/>
            </a:endParaRPr>
          </a:p>
        </p:txBody>
      </p:sp>
      <p:grpSp>
        <p:nvGrpSpPr>
          <p:cNvPr id="5" name="Group 20"/>
          <p:cNvGrpSpPr>
            <a:grpSpLocks/>
          </p:cNvGrpSpPr>
          <p:nvPr/>
        </p:nvGrpSpPr>
        <p:grpSpPr bwMode="auto">
          <a:xfrm>
            <a:off x="1017588" y="2563143"/>
            <a:ext cx="7415325" cy="823435"/>
            <a:chOff x="845437" y="2035162"/>
            <a:chExt cx="7382765" cy="654045"/>
          </a:xfrm>
        </p:grpSpPr>
        <p:grpSp>
          <p:nvGrpSpPr>
            <p:cNvPr id="6" name="Group 5"/>
            <p:cNvGrpSpPr>
              <a:grpSpLocks/>
            </p:cNvGrpSpPr>
            <p:nvPr/>
          </p:nvGrpSpPr>
          <p:grpSpPr bwMode="auto">
            <a:xfrm>
              <a:off x="845437" y="2035162"/>
              <a:ext cx="7296150" cy="654045"/>
              <a:chOff x="369" y="1249"/>
              <a:chExt cx="3072" cy="412"/>
            </a:xfrm>
          </p:grpSpPr>
          <p:sp>
            <p:nvSpPr>
              <p:cNvPr id="51237" name="AutoShape 6"/>
              <p:cNvSpPr>
                <a:spLocks noChangeArrowheads="1"/>
              </p:cNvSpPr>
              <p:nvPr/>
            </p:nvSpPr>
            <p:spPr bwMode="gray">
              <a:xfrm>
                <a:off x="369" y="1249"/>
                <a:ext cx="3072" cy="41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2400">
                  <a:latin typeface="VNI-Times" pitchFamily="2" charset="0"/>
                  <a:cs typeface="Arial" charset="0"/>
                </a:endParaRPr>
              </a:p>
            </p:txBody>
          </p:sp>
          <p:sp>
            <p:nvSpPr>
              <p:cNvPr id="40998" name="AutoShape 7"/>
              <p:cNvSpPr>
                <a:spLocks noChangeArrowheads="1"/>
              </p:cNvSpPr>
              <p:nvPr/>
            </p:nvSpPr>
            <p:spPr bwMode="gray">
              <a:xfrm>
                <a:off x="430" y="1302"/>
                <a:ext cx="271" cy="304"/>
              </a:xfrm>
              <a:prstGeom prst="roundRect">
                <a:avLst>
                  <a:gd name="adj" fmla="val 11921"/>
                </a:avLst>
              </a:prstGeom>
              <a:solidFill>
                <a:srgbClr val="0000CC"/>
              </a:solidFill>
              <a:ln w="38100">
                <a:solidFill>
                  <a:schemeClr val="bg1"/>
                </a:solidFill>
                <a:round/>
                <a:headEnd/>
                <a:tailEnd/>
              </a:ln>
            </p:spPr>
            <p:txBody>
              <a:bodyPr wrap="none" anchor="ctr"/>
              <a:lstStyle/>
              <a:p>
                <a:endParaRPr lang="en-US" sz="2400">
                  <a:latin typeface="VNI-Times" pitchFamily="2" charset="0"/>
                  <a:cs typeface="Arial" charset="0"/>
                </a:endParaRPr>
              </a:p>
            </p:txBody>
          </p:sp>
        </p:grpSp>
        <p:sp>
          <p:nvSpPr>
            <p:cNvPr id="40996" name="Text Box 26"/>
            <p:cNvSpPr txBox="1">
              <a:spLocks noChangeArrowheads="1"/>
            </p:cNvSpPr>
            <p:nvPr/>
          </p:nvSpPr>
          <p:spPr bwMode="gray">
            <a:xfrm>
              <a:off x="1728952" y="2161674"/>
              <a:ext cx="6499250" cy="415588"/>
            </a:xfrm>
            <a:prstGeom prst="rect">
              <a:avLst/>
            </a:prstGeom>
            <a:noFill/>
            <a:ln w="9525" algn="ctr">
              <a:noFill/>
              <a:miter lim="800000"/>
              <a:headEnd/>
              <a:tailEnd/>
            </a:ln>
          </p:spPr>
          <p:txBody>
            <a:bodyPr>
              <a:spAutoFit/>
            </a:bodyPr>
            <a:lstStyle/>
            <a:p>
              <a:r>
                <a:rPr lang="vi-VN" sz="2800">
                  <a:latin typeface="+mj-lt"/>
                </a:rPr>
                <a:t>Nền văn hóa mang tính bản địa sâu sắc</a:t>
              </a:r>
            </a:p>
          </p:txBody>
        </p:sp>
      </p:grpSp>
      <p:grpSp>
        <p:nvGrpSpPr>
          <p:cNvPr id="7" name="Group 5"/>
          <p:cNvGrpSpPr>
            <a:grpSpLocks/>
          </p:cNvGrpSpPr>
          <p:nvPr/>
        </p:nvGrpSpPr>
        <p:grpSpPr bwMode="auto">
          <a:xfrm>
            <a:off x="1122363" y="5556250"/>
            <a:ext cx="7296150" cy="760413"/>
            <a:chOff x="378" y="869"/>
            <a:chExt cx="3072" cy="675"/>
          </a:xfrm>
        </p:grpSpPr>
        <p:sp>
          <p:nvSpPr>
            <p:cNvPr id="51231" name="AutoShape 6"/>
            <p:cNvSpPr>
              <a:spLocks noChangeArrowheads="1"/>
            </p:cNvSpPr>
            <p:nvPr/>
          </p:nvSpPr>
          <p:spPr bwMode="gray">
            <a:xfrm>
              <a:off x="378" y="869"/>
              <a:ext cx="3072" cy="67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2400">
                <a:latin typeface="VNI-Times" pitchFamily="2" charset="0"/>
                <a:cs typeface="Arial" charset="0"/>
              </a:endParaRPr>
            </a:p>
          </p:txBody>
        </p:sp>
        <p:sp>
          <p:nvSpPr>
            <p:cNvPr id="40992" name="AutoShape 7"/>
            <p:cNvSpPr>
              <a:spLocks noChangeArrowheads="1"/>
            </p:cNvSpPr>
            <p:nvPr/>
          </p:nvSpPr>
          <p:spPr bwMode="gray">
            <a:xfrm>
              <a:off x="442" y="983"/>
              <a:ext cx="271" cy="475"/>
            </a:xfrm>
            <a:prstGeom prst="roundRect">
              <a:avLst>
                <a:gd name="adj" fmla="val 11921"/>
              </a:avLst>
            </a:prstGeom>
            <a:solidFill>
              <a:srgbClr val="0000CC"/>
            </a:solidFill>
            <a:ln w="38100">
              <a:solidFill>
                <a:schemeClr val="bg1"/>
              </a:solidFill>
              <a:round/>
              <a:headEnd/>
              <a:tailEnd/>
            </a:ln>
          </p:spPr>
          <p:txBody>
            <a:bodyPr wrap="none" anchor="ctr"/>
            <a:lstStyle/>
            <a:p>
              <a:endParaRPr lang="en-US" sz="2400">
                <a:latin typeface="VNI-Times" pitchFamily="2" charset="0"/>
                <a:cs typeface="Arial" charset="0"/>
              </a:endParaRPr>
            </a:p>
          </p:txBody>
        </p:sp>
        <p:sp>
          <p:nvSpPr>
            <p:cNvPr id="125" name="Freeform 8"/>
            <p:cNvSpPr>
              <a:spLocks/>
            </p:cNvSpPr>
            <p:nvPr/>
          </p:nvSpPr>
          <p:spPr bwMode="gray">
            <a:xfrm>
              <a:off x="464" y="1223"/>
              <a:ext cx="295" cy="32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sz="2400">
                <a:latin typeface="VNI-Times" pitchFamily="2" charset="0"/>
                <a:cs typeface="Arial" charset="0"/>
              </a:endParaRPr>
            </a:p>
          </p:txBody>
        </p:sp>
        <p:sp>
          <p:nvSpPr>
            <p:cNvPr id="51234" name="Text Box 9"/>
            <p:cNvSpPr txBox="1">
              <a:spLocks noChangeArrowheads="1"/>
            </p:cNvSpPr>
            <p:nvPr/>
          </p:nvSpPr>
          <p:spPr bwMode="gray">
            <a:xfrm>
              <a:off x="479" y="994"/>
              <a:ext cx="211" cy="406"/>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en-US" sz="2400" b="1">
                  <a:solidFill>
                    <a:srgbClr val="FF0000"/>
                  </a:solidFill>
                  <a:latin typeface="VNI-Times" pitchFamily="2" charset="0"/>
                  <a:cs typeface="Arial" charset="0"/>
                </a:rPr>
                <a:t>D</a:t>
              </a:r>
            </a:p>
          </p:txBody>
        </p:sp>
      </p:grpSp>
      <p:grpSp>
        <p:nvGrpSpPr>
          <p:cNvPr id="8" name="Group 20"/>
          <p:cNvGrpSpPr>
            <a:grpSpLocks/>
          </p:cNvGrpSpPr>
          <p:nvPr/>
        </p:nvGrpSpPr>
        <p:grpSpPr bwMode="auto">
          <a:xfrm>
            <a:off x="1057275" y="3600378"/>
            <a:ext cx="7418388" cy="731755"/>
            <a:chOff x="881063" y="2017705"/>
            <a:chExt cx="7418415" cy="1031870"/>
          </a:xfrm>
        </p:grpSpPr>
        <p:grpSp>
          <p:nvGrpSpPr>
            <p:cNvPr id="12" name="Group 5"/>
            <p:cNvGrpSpPr>
              <a:grpSpLocks/>
            </p:cNvGrpSpPr>
            <p:nvPr/>
          </p:nvGrpSpPr>
          <p:grpSpPr bwMode="auto">
            <a:xfrm>
              <a:off x="881063" y="2017705"/>
              <a:ext cx="7296150" cy="1031870"/>
              <a:chOff x="384" y="1238"/>
              <a:chExt cx="3072" cy="650"/>
            </a:xfrm>
          </p:grpSpPr>
          <p:sp>
            <p:nvSpPr>
              <p:cNvPr id="51227" name="AutoShape 6"/>
              <p:cNvSpPr>
                <a:spLocks noChangeArrowheads="1"/>
              </p:cNvSpPr>
              <p:nvPr/>
            </p:nvSpPr>
            <p:spPr bwMode="gray">
              <a:xfrm>
                <a:off x="384" y="1238"/>
                <a:ext cx="3072" cy="65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2400">
                  <a:latin typeface="VNI-Times" pitchFamily="2" charset="0"/>
                  <a:cs typeface="Arial" charset="0"/>
                </a:endParaRPr>
              </a:p>
            </p:txBody>
          </p:sp>
          <p:sp>
            <p:nvSpPr>
              <p:cNvPr id="40988" name="AutoShape 7"/>
              <p:cNvSpPr>
                <a:spLocks noChangeArrowheads="1"/>
              </p:cNvSpPr>
              <p:nvPr/>
            </p:nvSpPr>
            <p:spPr bwMode="gray">
              <a:xfrm>
                <a:off x="448" y="1310"/>
                <a:ext cx="271" cy="472"/>
              </a:xfrm>
              <a:prstGeom prst="roundRect">
                <a:avLst>
                  <a:gd name="adj" fmla="val 11921"/>
                </a:avLst>
              </a:prstGeom>
              <a:solidFill>
                <a:srgbClr val="0000CC"/>
              </a:solidFill>
              <a:ln w="38100">
                <a:solidFill>
                  <a:schemeClr val="bg1"/>
                </a:solidFill>
                <a:round/>
                <a:headEnd/>
                <a:tailEnd/>
              </a:ln>
            </p:spPr>
            <p:txBody>
              <a:bodyPr wrap="none" anchor="ctr"/>
              <a:lstStyle/>
              <a:p>
                <a:endParaRPr lang="en-US" sz="2400">
                  <a:latin typeface="VNI-Times" pitchFamily="2" charset="0"/>
                  <a:cs typeface="Arial" charset="0"/>
                </a:endParaRPr>
              </a:p>
            </p:txBody>
          </p:sp>
          <p:sp>
            <p:nvSpPr>
              <p:cNvPr id="133" name="Freeform 8"/>
              <p:cNvSpPr>
                <a:spLocks/>
              </p:cNvSpPr>
              <p:nvPr/>
            </p:nvSpPr>
            <p:spPr bwMode="gray">
              <a:xfrm>
                <a:off x="488" y="1399"/>
                <a:ext cx="295" cy="15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sz="2400">
                  <a:latin typeface="VNI-Times" pitchFamily="2" charset="0"/>
                  <a:cs typeface="Arial" charset="0"/>
                </a:endParaRPr>
              </a:p>
            </p:txBody>
          </p:sp>
          <p:sp>
            <p:nvSpPr>
              <p:cNvPr id="51230" name="Text Box 9"/>
              <p:cNvSpPr txBox="1">
                <a:spLocks noChangeArrowheads="1"/>
              </p:cNvSpPr>
              <p:nvPr/>
            </p:nvSpPr>
            <p:spPr bwMode="gray">
              <a:xfrm>
                <a:off x="478" y="1323"/>
                <a:ext cx="211" cy="406"/>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en-US" sz="2400" b="1">
                    <a:solidFill>
                      <a:srgbClr val="FF0000"/>
                    </a:solidFill>
                    <a:latin typeface="VNI-Times" pitchFamily="2" charset="0"/>
                    <a:cs typeface="Arial" charset="0"/>
                  </a:rPr>
                  <a:t>B</a:t>
                </a:r>
              </a:p>
            </p:txBody>
          </p:sp>
        </p:grpSp>
        <p:sp>
          <p:nvSpPr>
            <p:cNvPr id="40986" name="Text Box 26"/>
            <p:cNvSpPr txBox="1">
              <a:spLocks noChangeArrowheads="1"/>
            </p:cNvSpPr>
            <p:nvPr/>
          </p:nvSpPr>
          <p:spPr bwMode="gray">
            <a:xfrm>
              <a:off x="1747841" y="2161590"/>
              <a:ext cx="6551637" cy="737808"/>
            </a:xfrm>
            <a:prstGeom prst="rect">
              <a:avLst/>
            </a:prstGeom>
            <a:noFill/>
            <a:ln w="9525" algn="ctr">
              <a:noFill/>
              <a:miter lim="800000"/>
              <a:headEnd/>
              <a:tailEnd/>
            </a:ln>
          </p:spPr>
          <p:txBody>
            <a:bodyPr>
              <a:spAutoFit/>
            </a:bodyPr>
            <a:lstStyle/>
            <a:p>
              <a:r>
                <a:rPr lang="vi-VN" sz="2800">
                  <a:latin typeface="+mj-lt"/>
                </a:rPr>
                <a:t>Chịu ảnh hưởng của văn hóa Ấn Độ</a:t>
              </a:r>
            </a:p>
          </p:txBody>
        </p:sp>
      </p:grpSp>
      <p:grpSp>
        <p:nvGrpSpPr>
          <p:cNvPr id="13" name="Group 20"/>
          <p:cNvGrpSpPr>
            <a:grpSpLocks/>
          </p:cNvGrpSpPr>
          <p:nvPr/>
        </p:nvGrpSpPr>
        <p:grpSpPr bwMode="auto">
          <a:xfrm>
            <a:off x="1090613" y="4525962"/>
            <a:ext cx="7319240" cy="847278"/>
            <a:chOff x="881063" y="1766882"/>
            <a:chExt cx="7319267" cy="1193796"/>
          </a:xfrm>
        </p:grpSpPr>
        <p:grpSp>
          <p:nvGrpSpPr>
            <p:cNvPr id="15" name="Group 5"/>
            <p:cNvGrpSpPr>
              <a:grpSpLocks/>
            </p:cNvGrpSpPr>
            <p:nvPr/>
          </p:nvGrpSpPr>
          <p:grpSpPr bwMode="auto">
            <a:xfrm>
              <a:off x="881063" y="1766882"/>
              <a:ext cx="7296150" cy="1193796"/>
              <a:chOff x="384" y="1080"/>
              <a:chExt cx="3072" cy="752"/>
            </a:xfrm>
          </p:grpSpPr>
          <p:sp>
            <p:nvSpPr>
              <p:cNvPr id="51221" name="AutoShape 6"/>
              <p:cNvSpPr>
                <a:spLocks noChangeArrowheads="1"/>
              </p:cNvSpPr>
              <p:nvPr/>
            </p:nvSpPr>
            <p:spPr bwMode="gray">
              <a:xfrm>
                <a:off x="384" y="1080"/>
                <a:ext cx="3072" cy="75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2400">
                  <a:latin typeface="VNI-Times" pitchFamily="2" charset="0"/>
                  <a:cs typeface="Arial" charset="0"/>
                </a:endParaRPr>
              </a:p>
            </p:txBody>
          </p:sp>
          <p:sp>
            <p:nvSpPr>
              <p:cNvPr id="40982" name="AutoShape 7"/>
              <p:cNvSpPr>
                <a:spLocks noChangeArrowheads="1"/>
              </p:cNvSpPr>
              <p:nvPr/>
            </p:nvSpPr>
            <p:spPr bwMode="gray">
              <a:xfrm>
                <a:off x="436" y="1183"/>
                <a:ext cx="271" cy="491"/>
              </a:xfrm>
              <a:prstGeom prst="roundRect">
                <a:avLst>
                  <a:gd name="adj" fmla="val 11921"/>
                </a:avLst>
              </a:prstGeom>
              <a:solidFill>
                <a:srgbClr val="0000CC"/>
              </a:solidFill>
              <a:ln w="38100">
                <a:solidFill>
                  <a:schemeClr val="bg1"/>
                </a:solidFill>
                <a:round/>
                <a:headEnd/>
                <a:tailEnd/>
              </a:ln>
            </p:spPr>
            <p:txBody>
              <a:bodyPr wrap="none" anchor="ctr"/>
              <a:lstStyle/>
              <a:p>
                <a:endParaRPr lang="en-US" sz="2400">
                  <a:latin typeface="VNI-Times" pitchFamily="2" charset="0"/>
                  <a:cs typeface="Arial" charset="0"/>
                </a:endParaRPr>
              </a:p>
            </p:txBody>
          </p:sp>
          <p:sp>
            <p:nvSpPr>
              <p:cNvPr id="141" name="Freeform 8"/>
              <p:cNvSpPr>
                <a:spLocks/>
              </p:cNvSpPr>
              <p:nvPr/>
            </p:nvSpPr>
            <p:spPr bwMode="gray">
              <a:xfrm>
                <a:off x="488" y="1400"/>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sz="2400">
                  <a:latin typeface="VNI-Times" pitchFamily="2" charset="0"/>
                  <a:cs typeface="Arial" charset="0"/>
                </a:endParaRPr>
              </a:p>
            </p:txBody>
          </p:sp>
          <p:sp>
            <p:nvSpPr>
              <p:cNvPr id="51224" name="Text Box 9"/>
              <p:cNvSpPr txBox="1">
                <a:spLocks noChangeArrowheads="1"/>
              </p:cNvSpPr>
              <p:nvPr/>
            </p:nvSpPr>
            <p:spPr bwMode="gray">
              <a:xfrm>
                <a:off x="465" y="1198"/>
                <a:ext cx="211" cy="406"/>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en-US" sz="2400" b="1">
                    <a:solidFill>
                      <a:srgbClr val="FF0000"/>
                    </a:solidFill>
                    <a:latin typeface="VNI-Times" pitchFamily="2" charset="0"/>
                    <a:cs typeface="Arial" charset="0"/>
                  </a:rPr>
                  <a:t>C</a:t>
                </a:r>
              </a:p>
            </p:txBody>
          </p:sp>
        </p:grpSp>
        <p:sp>
          <p:nvSpPr>
            <p:cNvPr id="40980" name="Text Box 26"/>
            <p:cNvSpPr txBox="1">
              <a:spLocks noChangeArrowheads="1"/>
            </p:cNvSpPr>
            <p:nvPr/>
          </p:nvSpPr>
          <p:spPr bwMode="gray">
            <a:xfrm>
              <a:off x="1720131" y="1958641"/>
              <a:ext cx="6480199" cy="737205"/>
            </a:xfrm>
            <a:prstGeom prst="rect">
              <a:avLst/>
            </a:prstGeom>
            <a:noFill/>
            <a:ln w="9525" algn="ctr">
              <a:noFill/>
              <a:miter lim="800000"/>
              <a:headEnd/>
              <a:tailEnd/>
            </a:ln>
          </p:spPr>
          <p:txBody>
            <a:bodyPr>
              <a:spAutoFit/>
            </a:bodyPr>
            <a:lstStyle/>
            <a:p>
              <a:r>
                <a:rPr lang="vi-VN" sz="2800">
                  <a:latin typeface="+mj-lt"/>
                </a:rPr>
                <a:t>Chịu ảnh hưởng của văn hóa Trung Quốc</a:t>
              </a:r>
              <a:endParaRPr lang="en-US" sz="2800">
                <a:latin typeface="+mj-lt"/>
              </a:endParaRPr>
            </a:p>
          </p:txBody>
        </p:sp>
      </p:grpSp>
      <p:sp>
        <p:nvSpPr>
          <p:cNvPr id="32830" name="Text Box 26"/>
          <p:cNvSpPr txBox="1">
            <a:spLocks noChangeArrowheads="1"/>
          </p:cNvSpPr>
          <p:nvPr/>
        </p:nvSpPr>
        <p:spPr bwMode="gray">
          <a:xfrm>
            <a:off x="914400" y="1017588"/>
            <a:ext cx="7696200" cy="1077218"/>
          </a:xfrm>
          <a:prstGeom prst="rect">
            <a:avLst/>
          </a:prstGeom>
          <a:noFill/>
          <a:ln w="9525" algn="ctr">
            <a:noFill/>
            <a:miter lim="800000"/>
            <a:headEnd/>
            <a:tailEnd/>
          </a:ln>
        </p:spPr>
        <p:txBody>
          <a:bodyPr>
            <a:spAutoFit/>
          </a:bodyPr>
          <a:lstStyle/>
          <a:p>
            <a:r>
              <a:rPr lang="en-US" sz="3200" b="1">
                <a:solidFill>
                  <a:schemeClr val="bg1">
                    <a:lumMod val="95000"/>
                  </a:schemeClr>
                </a:solidFill>
                <a:latin typeface="Times New Roman" pitchFamily="18" charset="0"/>
                <a:ea typeface="Tahoma" pitchFamily="34" charset="0"/>
                <a:cs typeface="Times New Roman" pitchFamily="18" charset="0"/>
              </a:rPr>
              <a:t>CÂU </a:t>
            </a:r>
            <a:r>
              <a:rPr lang="en-US" sz="3200" b="1" smtClean="0">
                <a:solidFill>
                  <a:schemeClr val="bg1">
                    <a:lumMod val="95000"/>
                  </a:schemeClr>
                </a:solidFill>
                <a:latin typeface="Times New Roman" pitchFamily="18" charset="0"/>
                <a:ea typeface="Tahoma" pitchFamily="34" charset="0"/>
                <a:cs typeface="Times New Roman" pitchFamily="18" charset="0"/>
              </a:rPr>
              <a:t>2</a:t>
            </a:r>
            <a:r>
              <a:rPr lang="en-US" sz="3200" smtClean="0">
                <a:solidFill>
                  <a:schemeClr val="bg1">
                    <a:lumMod val="95000"/>
                  </a:schemeClr>
                </a:solidFill>
                <a:latin typeface="Times New Roman" pitchFamily="18" charset="0"/>
                <a:ea typeface="Tahoma" pitchFamily="34" charset="0"/>
                <a:cs typeface="Times New Roman" pitchFamily="18" charset="0"/>
              </a:rPr>
              <a:t>:</a:t>
            </a:r>
            <a:r>
              <a:rPr lang="vi-VN" sz="3200" smtClean="0">
                <a:solidFill>
                  <a:schemeClr val="bg1">
                    <a:lumMod val="95000"/>
                  </a:schemeClr>
                </a:solidFill>
                <a:latin typeface="Times New Roman" pitchFamily="18" charset="0"/>
                <a:ea typeface="Tahoma" pitchFamily="34" charset="0"/>
                <a:cs typeface="Times New Roman" pitchFamily="18" charset="0"/>
              </a:rPr>
              <a:t> </a:t>
            </a:r>
            <a:r>
              <a:rPr lang="vi-VN" sz="3200">
                <a:solidFill>
                  <a:schemeClr val="bg1">
                    <a:lumMod val="95000"/>
                  </a:schemeClr>
                </a:solidFill>
                <a:latin typeface="Times New Roman" pitchFamily="18" charset="0"/>
                <a:cs typeface="Times New Roman" pitchFamily="18" charset="0"/>
              </a:rPr>
              <a:t>Nét nổi bật của nền văn hóa các dân tộc Đông Nam Á là</a:t>
            </a:r>
            <a:endParaRPr lang="en-US" sz="3200">
              <a:solidFill>
                <a:schemeClr val="bg1">
                  <a:lumMod val="95000"/>
                </a:schemeClr>
              </a:solidFill>
              <a:latin typeface="Times New Roman" pitchFamily="18" charset="0"/>
              <a:cs typeface="Times New Roman" pitchFamily="18" charset="0"/>
            </a:endParaRPr>
          </a:p>
        </p:txBody>
      </p:sp>
      <p:sp>
        <p:nvSpPr>
          <p:cNvPr id="33813" name="Rectangle 5"/>
          <p:cNvSpPr>
            <a:spLocks noChangeArrowheads="1"/>
          </p:cNvSpPr>
          <p:nvPr/>
        </p:nvSpPr>
        <p:spPr bwMode="auto">
          <a:xfrm>
            <a:off x="1973263" y="5462588"/>
            <a:ext cx="6365875" cy="923330"/>
          </a:xfrm>
          <a:prstGeom prst="rect">
            <a:avLst/>
          </a:prstGeom>
          <a:noFill/>
          <a:ln w="9525">
            <a:noFill/>
            <a:miter lim="800000"/>
            <a:headEnd/>
            <a:tailEnd/>
          </a:ln>
        </p:spPr>
        <p:txBody>
          <a:bodyPr>
            <a:spAutoFit/>
          </a:bodyPr>
          <a:lstStyle/>
          <a:p>
            <a:r>
              <a:rPr lang="vi-VN" sz="2700">
                <a:latin typeface="+mj-lt"/>
              </a:rPr>
              <a:t>Tiếp thu ảnh hưởng văn hóa bên ngoài và xây dựng một nền văn hóa riêng và độc đáo</a:t>
            </a:r>
            <a:endParaRPr lang="en-US" sz="2700">
              <a:latin typeface="+mj-lt"/>
            </a:endParaRPr>
          </a:p>
        </p:txBody>
      </p:sp>
      <p:sp>
        <p:nvSpPr>
          <p:cNvPr id="56" name="12-Point Star 55"/>
          <p:cNvSpPr/>
          <p:nvPr/>
        </p:nvSpPr>
        <p:spPr bwMode="auto">
          <a:xfrm>
            <a:off x="8064501" y="6117431"/>
            <a:ext cx="822324" cy="623888"/>
          </a:xfrm>
          <a:prstGeom prst="star12">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lstStyle/>
          <a:p>
            <a:pPr>
              <a:defRPr/>
            </a:pPr>
            <a:endParaRPr lang="vi-VN" b="1"/>
          </a:p>
        </p:txBody>
      </p:sp>
      <p:sp>
        <p:nvSpPr>
          <p:cNvPr id="35858" name="Text Box 9"/>
          <p:cNvSpPr txBox="1">
            <a:spLocks noChangeArrowheads="1"/>
          </p:cNvSpPr>
          <p:nvPr/>
        </p:nvSpPr>
        <p:spPr bwMode="gray">
          <a:xfrm>
            <a:off x="1249363" y="2722563"/>
            <a:ext cx="50165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vi-VN" sz="2400" b="1">
                <a:solidFill>
                  <a:srgbClr val="FF0000"/>
                </a:solidFill>
                <a:latin typeface="VNI-Times" pitchFamily="2" charset="0"/>
                <a:cs typeface="Arial" charset="0"/>
              </a:rPr>
              <a:t>A</a:t>
            </a:r>
            <a:endParaRPr lang="en-US" sz="2400" b="1">
              <a:solidFill>
                <a:srgbClr val="FF0000"/>
              </a:solidFill>
              <a:latin typeface="VNI-Times" pitchFamily="2" charset="0"/>
              <a:cs typeface="Arial" charset="0"/>
            </a:endParaRPr>
          </a:p>
        </p:txBody>
      </p:sp>
    </p:spTree>
    <p:extLst>
      <p:ext uri="{BB962C8B-B14F-4D97-AF65-F5344CB8AC3E}">
        <p14:creationId xmlns:p14="http://schemas.microsoft.com/office/powerpoint/2010/main" val="424700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30"/>
                                        </p:tgtEl>
                                        <p:attrNameLst>
                                          <p:attrName>style.visibility</p:attrName>
                                        </p:attrNameLst>
                                      </p:cBhvr>
                                      <p:to>
                                        <p:strVal val="visible"/>
                                      </p:to>
                                    </p:set>
                                    <p:animEffect transition="in" filter="blinds(horizontal)">
                                      <p:cBhvr>
                                        <p:cTn id="7" dur="500"/>
                                        <p:tgtEl>
                                          <p:spTgt spid="32830"/>
                                        </p:tgtEl>
                                      </p:cBhvr>
                                    </p:animEffect>
                                  </p:childTnLst>
                                </p:cTn>
                              </p:par>
                              <p:par>
                                <p:cTn id="8" presetID="40" presetClass="entr" presetSubtype="0" fill="hold" grpId="0" nodeType="withEffect">
                                  <p:stCondLst>
                                    <p:cond delay="0"/>
                                  </p:stCondLst>
                                  <p:iterate type="lt">
                                    <p:tmPct val="10000"/>
                                  </p:iterate>
                                  <p:childTnLst>
                                    <p:set>
                                      <p:cBhvr>
                                        <p:cTn id="9" dur="1" fill="hold">
                                          <p:stCondLst>
                                            <p:cond delay="0"/>
                                          </p:stCondLst>
                                        </p:cTn>
                                        <p:tgtEl>
                                          <p:spTgt spid="18">
                                            <p:bg/>
                                          </p:spTgt>
                                        </p:tgtEl>
                                        <p:attrNameLst>
                                          <p:attrName>style.visibility</p:attrName>
                                        </p:attrNameLst>
                                      </p:cBhvr>
                                      <p:to>
                                        <p:strVal val="visible"/>
                                      </p:to>
                                    </p:set>
                                    <p:animEffect transition="in" filter="fade">
                                      <p:cBhvr>
                                        <p:cTn id="10" dur="1000"/>
                                        <p:tgtEl>
                                          <p:spTgt spid="18">
                                            <p:bg/>
                                          </p:spTgt>
                                        </p:tgtEl>
                                      </p:cBhvr>
                                    </p:animEffect>
                                    <p:anim calcmode="lin" valueType="num">
                                      <p:cBhvr>
                                        <p:cTn id="11" dur="1000" fill="hold"/>
                                        <p:tgtEl>
                                          <p:spTgt spid="18">
                                            <p:bg/>
                                          </p:spTgt>
                                        </p:tgtEl>
                                        <p:attrNameLst>
                                          <p:attrName>ppt_x</p:attrName>
                                        </p:attrNameLst>
                                      </p:cBhvr>
                                      <p:tavLst>
                                        <p:tav tm="0">
                                          <p:val>
                                            <p:strVal val="#ppt_x-.1"/>
                                          </p:val>
                                        </p:tav>
                                        <p:tav tm="100000">
                                          <p:val>
                                            <p:strVal val="#ppt_x"/>
                                          </p:val>
                                        </p:tav>
                                      </p:tavLst>
                                    </p:anim>
                                    <p:anim calcmode="lin" valueType="num">
                                      <p:cBhvr>
                                        <p:cTn id="12" dur="1000" fill="hold"/>
                                        <p:tgtEl>
                                          <p:spTgt spid="18">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2" name="suction.wav"/>
                                        </p:tgtEl>
                                      </p:cMediaNode>
                                    </p:audio>
                                  </p:subTnLst>
                                </p:cTn>
                              </p:par>
                              <p:par>
                                <p:cTn id="13" presetID="40" presetClass="entr" presetSubtype="0" fill="hold" grpId="0" nodeType="withEffect" nodePh="1">
                                  <p:stCondLst>
                                    <p:cond delay="0"/>
                                  </p:stCondLst>
                                  <p:endCondLst>
                                    <p:cond evt="begin" delay="0">
                                      <p:tn val="13"/>
                                    </p:cond>
                                  </p:end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1000"/>
                                        <p:tgtEl>
                                          <p:spTgt spid="18">
                                            <p:txEl>
                                              <p:pRg st="0" end="0"/>
                                            </p:txEl>
                                          </p:spTgt>
                                        </p:tgtEl>
                                      </p:cBhvr>
                                    </p:animEffect>
                                    <p:anim calcmode="lin" valueType="num">
                                      <p:cBhvr>
                                        <p:cTn id="16" dur="1000" fill="hold"/>
                                        <p:tgtEl>
                                          <p:spTgt spid="18">
                                            <p:txEl>
                                              <p:pRg st="0" end="0"/>
                                            </p:txEl>
                                          </p:spTgt>
                                        </p:tgtEl>
                                        <p:attrNameLst>
                                          <p:attrName>ppt_x</p:attrName>
                                        </p:attrNameLst>
                                      </p:cBhvr>
                                      <p:tavLst>
                                        <p:tav tm="0">
                                          <p:val>
                                            <p:strVal val="#ppt_x-.1"/>
                                          </p:val>
                                        </p:tav>
                                        <p:tav tm="100000">
                                          <p:val>
                                            <p:strVal val="#ppt_x"/>
                                          </p:val>
                                        </p:tav>
                                      </p:tavLst>
                                    </p:anim>
                                    <p:anim calcmode="lin" valueType="num">
                                      <p:cBhvr>
                                        <p:cTn id="17" dur="1000" fill="hold"/>
                                        <p:tgtEl>
                                          <p:spTgt spid="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suction.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3"/>
                                        </p:tgtEl>
                                        <p:attrNameLst>
                                          <p:attrName>style.visibility</p:attrName>
                                        </p:attrNameLst>
                                      </p:cBhvr>
                                      <p:to>
                                        <p:strVal val="visible"/>
                                      </p:to>
                                    </p:set>
                                    <p:animEffect transition="in" filter="fade">
                                      <p:cBhvr>
                                        <p:cTn id="42" dur="1000"/>
                                        <p:tgtEl>
                                          <p:spTgt spid="143"/>
                                        </p:tgtEl>
                                      </p:cBhvr>
                                    </p:animEffect>
                                    <p:anim calcmode="lin" valueType="num">
                                      <p:cBhvr>
                                        <p:cTn id="43" dur="1000" fill="hold"/>
                                        <p:tgtEl>
                                          <p:spTgt spid="143"/>
                                        </p:tgtEl>
                                        <p:attrNameLst>
                                          <p:attrName>ppt_x</p:attrName>
                                        </p:attrNameLst>
                                      </p:cBhvr>
                                      <p:tavLst>
                                        <p:tav tm="0">
                                          <p:val>
                                            <p:strVal val="#ppt_x"/>
                                          </p:val>
                                        </p:tav>
                                        <p:tav tm="100000">
                                          <p:val>
                                            <p:strVal val="#ppt_x"/>
                                          </p:val>
                                        </p:tav>
                                      </p:tavLst>
                                    </p:anim>
                                    <p:anim calcmode="lin" valueType="num">
                                      <p:cBhvr>
                                        <p:cTn id="44" dur="1000" fill="hold"/>
                                        <p:tgtEl>
                                          <p:spTgt spid="14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5858"/>
                                        </p:tgtEl>
                                        <p:attrNameLst>
                                          <p:attrName>style.visibility</p:attrName>
                                        </p:attrNameLst>
                                      </p:cBhvr>
                                      <p:to>
                                        <p:strVal val="visible"/>
                                      </p:to>
                                    </p:set>
                                    <p:animEffect transition="in" filter="fade">
                                      <p:cBhvr>
                                        <p:cTn id="52" dur="1000"/>
                                        <p:tgtEl>
                                          <p:spTgt spid="35858"/>
                                        </p:tgtEl>
                                      </p:cBhvr>
                                    </p:animEffect>
                                    <p:anim calcmode="lin" valueType="num">
                                      <p:cBhvr>
                                        <p:cTn id="53" dur="1000" fill="hold"/>
                                        <p:tgtEl>
                                          <p:spTgt spid="35858"/>
                                        </p:tgtEl>
                                        <p:attrNameLst>
                                          <p:attrName>ppt_x</p:attrName>
                                        </p:attrNameLst>
                                      </p:cBhvr>
                                      <p:tavLst>
                                        <p:tav tm="0">
                                          <p:val>
                                            <p:strVal val="#ppt_x"/>
                                          </p:val>
                                        </p:tav>
                                        <p:tav tm="100000">
                                          <p:val>
                                            <p:strVal val="#ppt_x"/>
                                          </p:val>
                                        </p:tav>
                                      </p:tavLst>
                                    </p:anim>
                                    <p:anim calcmode="lin" valueType="num">
                                      <p:cBhvr>
                                        <p:cTn id="54" dur="1000" fill="hold"/>
                                        <p:tgtEl>
                                          <p:spTgt spid="3585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3813"/>
                                        </p:tgtEl>
                                        <p:attrNameLst>
                                          <p:attrName>style.visibility</p:attrName>
                                        </p:attrNameLst>
                                      </p:cBhvr>
                                      <p:to>
                                        <p:strVal val="visible"/>
                                      </p:to>
                                    </p:set>
                                    <p:animEffect transition="in" filter="fade">
                                      <p:cBhvr>
                                        <p:cTn id="62" dur="1000"/>
                                        <p:tgtEl>
                                          <p:spTgt spid="33813"/>
                                        </p:tgtEl>
                                      </p:cBhvr>
                                    </p:animEffect>
                                    <p:anim calcmode="lin" valueType="num">
                                      <p:cBhvr>
                                        <p:cTn id="63" dur="1000" fill="hold"/>
                                        <p:tgtEl>
                                          <p:spTgt spid="33813"/>
                                        </p:tgtEl>
                                        <p:attrNameLst>
                                          <p:attrName>ppt_x</p:attrName>
                                        </p:attrNameLst>
                                      </p:cBhvr>
                                      <p:tavLst>
                                        <p:tav tm="0">
                                          <p:val>
                                            <p:strVal val="#ppt_x"/>
                                          </p:val>
                                        </p:tav>
                                        <p:tav tm="100000">
                                          <p:val>
                                            <p:strVal val="#ppt_x"/>
                                          </p:val>
                                        </p:tav>
                                      </p:tavLst>
                                    </p:anim>
                                    <p:anim calcmode="lin" valueType="num">
                                      <p:cBhvr>
                                        <p:cTn id="64" dur="1000" fill="hold"/>
                                        <p:tgtEl>
                                          <p:spTgt spid="33813"/>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0" presetClass="path" presetSubtype="0" accel="50000" decel="50000" fill="hold" nodeType="clickEffect">
                                  <p:stCondLst>
                                    <p:cond delay="0"/>
                                  </p:stCondLst>
                                  <p:childTnLst>
                                    <p:animMotion origin="layout" path="M 3.33333E-6 1.40611E-6 C 0.0059 -0.00555 0.01354 -0.01711 0.01632 -0.0259 C 0.0184 -0.03261 0.01944 -0.03978 0.02239 -0.04579 C 0.0302 -0.06175 0.0342 -0.07955 0.03871 -0.09759 C 0.04114 -0.10708 0.04132 -0.11609 0.04479 -0.12535 C 0.04687 -0.14616 0.05121 -0.16628 0.05364 -0.18709 C 0.05295 -0.24052 0.05434 -0.30203 0.04479 -0.35592 C 0.03993 -0.43039 0.04236 -0.50925 0.02378 -0.58071 C 0.01909 -0.62766 0.01215 -0.67622 -0.00157 -0.71993 C -0.00295 -0.72456 -0.00434 -0.72918 -0.00591 -0.73381 C -0.00782 -0.73913 -0.01025 -0.74399 -0.01198 -0.74954 C -0.01389 -0.75532 -0.01441 -0.76179 -0.0165 -0.76757 C -0.02639 -0.79579 -0.0448 -0.81683 -0.05677 -0.8432 C -0.06632 -0.86448 -0.07882 -0.88228 -0.09254 -0.8987 C -0.11615 -0.92692 -0.14358 -0.96323 -0.17622 -0.96832 C -0.19358 -0.96762 -0.21094 -0.96808 -0.2283 -0.96646 C -0.23664 -0.96554 -0.24584 -0.95721 -0.25382 -0.95444 C -0.26407 -0.94542 -0.25938 -0.94819 -0.26719 -0.94449 C -0.2691 -0.94103 -0.27084 -0.93733 -0.27309 -0.93455 C -0.27431 -0.93293 -0.27639 -0.93224 -0.27761 -0.93062 C -0.2816 -0.9253 -0.28316 -0.92114 -0.28802 -0.91674 C -0.29271 -0.90703 -0.29844 -0.90055 -0.30452 -0.89269 C -0.31042 -0.88483 -0.30747 -0.88622 -0.31198 -0.87881 C -0.32014 -0.86563 -0.3283 -0.85106 -0.33733 -0.83904 C -0.33941 -0.83117 -0.34202 -0.82701 -0.34636 -0.82123 C -0.34914 -0.80597 -0.34549 -0.8203 -0.35226 -0.80735 C -0.35712 -0.79833 -0.36059 -0.78839 -0.36563 -0.77937 C -0.37483 -0.76272 -0.38334 -0.73959 -0.39098 -0.72178 C -0.39618 -0.70976 -0.40157 -0.69843 -0.40591 -0.68594 C -0.40782 -0.68062 -0.41198 -0.67021 -0.41198 -0.67021 C -0.41389 -0.65425 -0.41407 -0.63367 -0.42084 -0.62049 C -0.42448 -0.60176 -0.42205 -0.60939 -0.42691 -0.59667 C -0.42986 -0.5784 -0.43247 -0.5555 -0.43889 -0.53885 C -0.44063 -0.51572 -0.44601 -0.49399 -0.44931 -0.47132 C -0.45139 -0.45791 -0.45209 -0.4438 -0.45677 -0.43154 C -0.46181 -0.40472 -0.46858 -0.36633 -0.48507 -0.34806 C -0.49098 -0.34158 -0.50868 -0.33349 -0.5165 -0.33025 C -0.52587 -0.33094 -0.53542 -0.33048 -0.5448 -0.3321 C -0.554 -0.33372 -0.55816 -0.35615 -0.56268 -0.36586 C -0.56684 -0.37488 -0.57153 -0.38413 -0.57466 -0.39385 C -0.5757 -0.39708 -0.57605 -0.40102 -0.57761 -0.40379 C -0.58177 -0.41142 -0.58768 -0.41697 -0.59254 -0.42368 C -0.59636 -0.429 -0.59896 -0.4364 -0.60295 -0.44149 C -0.62865 -0.47525 -0.654 -0.49214 -0.68664 -0.51295 C -0.69723 -0.51966 -0.70747 -0.5296 -0.71789 -0.537 C -0.72379 -0.54116 -0.72934 -0.54648 -0.73577 -0.5488 C -0.73924 -0.55018 -0.74306 -0.55088 -0.74636 -0.55273 C -0.76077 -0.56082 -0.77466 -0.57192 -0.78802 -0.58256 C -0.79896 -0.59112 -0.81615 -0.59597 -0.8283 -0.59852 C -0.87865 -0.5969 -0.929 -0.5932 -0.97917 -0.59066 C -1.00382 -0.58626 -1.03004 -0.58649 -1.05382 -0.57678 C -1.0507 -0.51434 -1.05 -0.44935 -1.04028 -0.38783 C -1.03976 -0.37997 -1.03907 -0.37188 -1.03889 -0.36401 C -1.0382 -0.3395 -1.0382 -0.31498 -1.03733 -0.29047 C -1.03681 -0.27451 -1.03125 -0.25717 -1.02691 -0.2426 C -1.02344 -0.23103 -1.02205 -0.21924 -1.0165 -0.20883 C -1.00938 -0.19542 -0.99966 -0.18455 -0.99098 -0.17299 C -0.98664 -0.1672 -0.98351 -0.15888 -0.97917 -0.1531 C -0.975 -0.14755 -0.96875 -0.14431 -0.96424 -0.13922 C -0.95886 -0.13344 -0.9573 -0.12627 -0.9507 -0.12326 C -0.94358 -0.10939 -0.95296 -0.12581 -0.94184 -0.11332 C -0.94046 -0.11193 -0.94028 -0.10893 -0.93889 -0.10754 C -0.93733 -0.10569 -0.9349 -0.10499 -0.93299 -0.10338 C -0.93143 -0.10222 -0.92986 -0.10106 -0.92848 -0.09944 C -0.92327 -0.09366 -0.92014 -0.09042 -0.91337 -0.08765 C -0.90295 -0.07701 -0.88646 -0.06799 -0.87309 -0.06383 C -0.86198 -0.05365 -0.84914 -0.04833 -0.83577 -0.04579 C -0.82344 -0.04047 -0.80851 -0.04024 -0.79549 -0.03793 C -0.78507 -0.03862 -0.77466 -0.03793 -0.76424 -0.03978 C -0.76285 -0.04001 -0.7625 -0.04301 -0.76129 -0.04394 C -0.7599 -0.0451 -0.75834 -0.0451 -0.75677 -0.04579 C -0.75521 -0.0518 -0.75382 -0.05782 -0.75226 -0.06383 C -0.75278 -0.06568 -0.75486 -0.07516 -0.75677 -0.07562 C -0.76823 -0.07886 -0.76719 -0.07655 -0.76719 -0.06961 " pathEditMode="relative" ptsTypes="fffffffffffffffffffffffffffffffffffffffffffffffffffffffffffffffffffffffffA">
                                      <p:cBhvr>
                                        <p:cTn id="68" dur="2000" fill="hold"/>
                                        <p:tgtEl>
                                          <p:spTgt spid="5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32830" grpId="0"/>
      <p:bldP spid="33813" grpId="0"/>
      <p:bldP spid="358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ounded Rectangle 142"/>
          <p:cNvSpPr/>
          <p:nvPr/>
        </p:nvSpPr>
        <p:spPr>
          <a:xfrm>
            <a:off x="736339" y="2398545"/>
            <a:ext cx="7990149" cy="4030830"/>
          </a:xfrm>
          <a:prstGeom prst="roundRect">
            <a:avLst/>
          </a:prstGeom>
          <a:solidFill>
            <a:schemeClr val="accent6">
              <a:lumMod val="60000"/>
              <a:lumOff val="4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vi-VN"/>
          </a:p>
        </p:txBody>
      </p:sp>
      <p:grpSp>
        <p:nvGrpSpPr>
          <p:cNvPr id="2" name="Group 59"/>
          <p:cNvGrpSpPr>
            <a:grpSpLocks/>
          </p:cNvGrpSpPr>
          <p:nvPr/>
        </p:nvGrpSpPr>
        <p:grpSpPr bwMode="auto">
          <a:xfrm>
            <a:off x="341565" y="1873654"/>
            <a:ext cx="1630110" cy="2330536"/>
            <a:chOff x="298703" y="-265191"/>
            <a:chExt cx="1630110" cy="4581893"/>
          </a:xfrm>
          <a:solidFill>
            <a:srgbClr val="92D050"/>
          </a:solidFill>
        </p:grpSpPr>
        <p:sp>
          <p:nvSpPr>
            <p:cNvPr id="144" name="Rectangle 63"/>
            <p:cNvSpPr>
              <a:spLocks noChangeArrowheads="1"/>
            </p:cNvSpPr>
            <p:nvPr/>
          </p:nvSpPr>
          <p:spPr bwMode="gray">
            <a:xfrm>
              <a:off x="357188" y="-265191"/>
              <a:ext cx="1571625" cy="214312"/>
            </a:xfrm>
            <a:prstGeom prst="rect">
              <a:avLst/>
            </a:prstGeom>
            <a:grp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vi-VN"/>
            </a:p>
          </p:txBody>
        </p:sp>
        <p:grpSp>
          <p:nvGrpSpPr>
            <p:cNvPr id="3" name="Rectangle 63"/>
            <p:cNvGrpSpPr>
              <a:grpSpLocks/>
            </p:cNvGrpSpPr>
            <p:nvPr/>
          </p:nvGrpSpPr>
          <p:grpSpPr bwMode="auto">
            <a:xfrm>
              <a:off x="298703" y="-265191"/>
              <a:ext cx="353829" cy="4581893"/>
              <a:chOff x="298703" y="-265188"/>
              <a:chExt cx="353829" cy="4581877"/>
            </a:xfrm>
            <a:grpFill/>
          </p:grpSpPr>
          <p:pic>
            <p:nvPicPr>
              <p:cNvPr id="28730" name="Rectangle 63"/>
              <p:cNvPicPr>
                <a:picLocks noChangeArrowheads="1"/>
              </p:cNvPicPr>
              <p:nvPr/>
            </p:nvPicPr>
            <p:blipFill>
              <a:blip r:embed="rId3">
                <a:extLst/>
              </a:blip>
              <a:srcRect/>
              <a:stretch>
                <a:fillRect/>
              </a:stretch>
            </p:blipFill>
            <p:spPr bwMode="gray">
              <a:xfrm>
                <a:off x="298703" y="-265185"/>
                <a:ext cx="353829" cy="4581874"/>
              </a:xfrm>
              <a:prstGeom prst="rect">
                <a:avLst/>
              </a:prstGeom>
              <a:grpFill/>
              <a:ln>
                <a:noFill/>
              </a:ln>
              <a:extLst/>
            </p:spPr>
          </p:pic>
          <p:sp>
            <p:nvSpPr>
              <p:cNvPr id="28731" name="Text Box 13"/>
              <p:cNvSpPr txBox="1">
                <a:spLocks noChangeArrowheads="1"/>
              </p:cNvSpPr>
              <p:nvPr/>
            </p:nvSpPr>
            <p:spPr bwMode="auto">
              <a:xfrm rot="5400000">
                <a:off x="-1827402" y="1917813"/>
                <a:ext cx="4581873" cy="215871"/>
              </a:xfrm>
              <a:prstGeom prst="rect">
                <a:avLst/>
              </a:prstGeom>
              <a:grpFill/>
              <a:ln>
                <a:noFill/>
              </a:ln>
              <a:extLst/>
            </p:spPr>
            <p:txBody>
              <a:bodyPr rot="10800000" vert="eaVert"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smtClean="0">
                  <a:solidFill>
                    <a:srgbClr val="FFFFFF"/>
                  </a:solidFill>
                  <a:latin typeface="Arial" charset="0"/>
                  <a:cs typeface="Arial" charset="0"/>
                </a:endParaRPr>
              </a:p>
            </p:txBody>
          </p:sp>
        </p:grpSp>
      </p:grpSp>
      <p:grpSp>
        <p:nvGrpSpPr>
          <p:cNvPr id="4" name="Group 74"/>
          <p:cNvGrpSpPr>
            <a:grpSpLocks/>
          </p:cNvGrpSpPr>
          <p:nvPr/>
        </p:nvGrpSpPr>
        <p:grpSpPr bwMode="auto">
          <a:xfrm rot="5400000">
            <a:off x="209550" y="4064001"/>
            <a:ext cx="574675" cy="584200"/>
            <a:chOff x="797" y="1824"/>
            <a:chExt cx="4211" cy="1754"/>
          </a:xfrm>
        </p:grpSpPr>
        <p:sp>
          <p:nvSpPr>
            <p:cNvPr id="9" name="AutoShape 75"/>
            <p:cNvSpPr>
              <a:spLocks noChangeArrowheads="1"/>
            </p:cNvSpPr>
            <p:nvPr/>
          </p:nvSpPr>
          <p:spPr bwMode="gray">
            <a:xfrm rot="16200000" flipH="1">
              <a:off x="1817" y="2551"/>
              <a:ext cx="310"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10" name="AutoShape 76"/>
            <p:cNvSpPr>
              <a:spLocks noChangeArrowheads="1"/>
            </p:cNvSpPr>
            <p:nvPr/>
          </p:nvSpPr>
          <p:spPr bwMode="gray">
            <a:xfrm rot="5400000" flipH="1">
              <a:off x="3632" y="2518"/>
              <a:ext cx="310" cy="209"/>
            </a:xfrm>
            <a:prstGeom prst="upArrow">
              <a:avLst>
                <a:gd name="adj1" fmla="val 51676"/>
                <a:gd name="adj2" fmla="val 100000"/>
              </a:avLst>
            </a:prstGeom>
            <a:gradFill rotWithShape="1">
              <a:gsLst>
                <a:gs pos="0">
                  <a:schemeClr val="tx2"/>
                </a:gs>
                <a:gs pos="100000">
                  <a:srgbClr val="A7B8CC"/>
                </a:gs>
              </a:gsLst>
              <a:lin ang="0" scaled="1"/>
            </a:gradFill>
            <a:ln w="9525" algn="ctr">
              <a:noFill/>
              <a:miter lim="800000"/>
              <a:headEnd/>
              <a:tailEnd/>
            </a:ln>
          </p:spPr>
          <p:txBody>
            <a:bodyPr rot="10800000" wrap="none" anchor="ctr"/>
            <a:lstStyle/>
            <a:p>
              <a:pPr fontAlgn="auto">
                <a:spcBef>
                  <a:spcPts val="0"/>
                </a:spcBef>
                <a:spcAft>
                  <a:spcPts val="0"/>
                </a:spcAft>
                <a:defRPr/>
              </a:pPr>
              <a:endParaRPr lang="vi-VN">
                <a:latin typeface="+mn-lt"/>
              </a:endParaRPr>
            </a:p>
          </p:txBody>
        </p:sp>
        <p:sp>
          <p:nvSpPr>
            <p:cNvPr id="11" name="AutoShape 77"/>
            <p:cNvSpPr>
              <a:spLocks noChangeArrowheads="1"/>
            </p:cNvSpPr>
            <p:nvPr/>
          </p:nvSpPr>
          <p:spPr bwMode="gray">
            <a:xfrm rot="10800000" flipH="1">
              <a:off x="2728" y="3464"/>
              <a:ext cx="302" cy="205"/>
            </a:xfrm>
            <a:prstGeom prst="upArrow">
              <a:avLst>
                <a:gd name="adj1" fmla="val 51676"/>
                <a:gd name="adj2" fmla="val 100000"/>
              </a:avLst>
            </a:prstGeom>
            <a:gradFill rotWithShape="1">
              <a:gsLst>
                <a:gs pos="0">
                  <a:schemeClr val="tx2"/>
                </a:gs>
                <a:gs pos="100000">
                  <a:srgbClr val="A7B8CC"/>
                </a:gs>
              </a:gsLst>
              <a:lin ang="0" scaled="1"/>
            </a:gradFill>
            <a:ln w="9525" algn="ctr">
              <a:noFill/>
              <a:miter lim="800000"/>
              <a:headEnd/>
              <a:tailEnd/>
            </a:ln>
          </p:spPr>
          <p:txBody>
            <a:bodyPr vert="eaVert" wrap="none" anchor="ctr"/>
            <a:lstStyle/>
            <a:p>
              <a:pPr fontAlgn="auto">
                <a:spcBef>
                  <a:spcPts val="0"/>
                </a:spcBef>
                <a:spcAft>
                  <a:spcPts val="0"/>
                </a:spcAft>
                <a:defRPr/>
              </a:pPr>
              <a:endParaRPr lang="vi-VN">
                <a:latin typeface="+mn-lt"/>
              </a:endParaRPr>
            </a:p>
          </p:txBody>
        </p:sp>
        <p:sp>
          <p:nvSpPr>
            <p:cNvPr id="39978"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en-US">
                <a:cs typeface="Arial" charset="0"/>
              </a:endParaRPr>
            </a:p>
          </p:txBody>
        </p:sp>
        <p:sp>
          <p:nvSpPr>
            <p:cNvPr id="39979"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rot="10800000" vert="eaVert" wrap="none" anchor="ctr"/>
            <a:lstStyle/>
            <a:p>
              <a:endParaRPr lang="en-US">
                <a:cs typeface="Arial" charset="0"/>
              </a:endParaRPr>
            </a:p>
          </p:txBody>
        </p:sp>
        <p:sp>
          <p:nvSpPr>
            <p:cNvPr id="14" name="Oval 80"/>
            <p:cNvSpPr>
              <a:spLocks noChangeArrowheads="1"/>
            </p:cNvSpPr>
            <p:nvPr/>
          </p:nvSpPr>
          <p:spPr bwMode="gray">
            <a:xfrm>
              <a:off x="797" y="2858"/>
              <a:ext cx="4199" cy="276"/>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fontAlgn="auto">
                <a:spcBef>
                  <a:spcPts val="0"/>
                </a:spcBef>
                <a:spcAft>
                  <a:spcPts val="0"/>
                </a:spcAft>
                <a:defRPr/>
              </a:pPr>
              <a:endParaRPr lang="vi-VN">
                <a:latin typeface="+mn-lt"/>
              </a:endParaRPr>
            </a:p>
          </p:txBody>
        </p:sp>
        <p:sp>
          <p:nvSpPr>
            <p:cNvPr id="39981" name="Oval 81"/>
            <p:cNvSpPr>
              <a:spLocks noChangeArrowheads="1"/>
            </p:cNvSpPr>
            <p:nvPr/>
          </p:nvSpPr>
          <p:spPr bwMode="gray">
            <a:xfrm>
              <a:off x="797" y="2858"/>
              <a:ext cx="4199" cy="277"/>
            </a:xfrm>
            <a:prstGeom prst="ellipse">
              <a:avLst/>
            </a:prstGeom>
            <a:gradFill rotWithShape="1">
              <a:gsLst>
                <a:gs pos="0">
                  <a:srgbClr val="000000"/>
                </a:gs>
                <a:gs pos="100000">
                  <a:srgbClr val="FFCC00"/>
                </a:gs>
              </a:gsLst>
              <a:lin ang="2700000" scaled="1"/>
            </a:gradFill>
            <a:ln w="38100" algn="ctr">
              <a:noFill/>
              <a:round/>
              <a:headEnd/>
              <a:tailEnd/>
            </a:ln>
          </p:spPr>
          <p:txBody>
            <a:bodyPr rot="10800000" vert="eaVert" wrap="none" anchor="ctr">
              <a:spAutoFit/>
            </a:bodyPr>
            <a:lstStyle/>
            <a:p>
              <a:endParaRPr lang="en-US">
                <a:cs typeface="Arial" charset="0"/>
              </a:endParaRPr>
            </a:p>
          </p:txBody>
        </p:sp>
        <p:sp>
          <p:nvSpPr>
            <p:cNvPr id="16" name="Oval 82"/>
            <p:cNvSpPr>
              <a:spLocks noChangeArrowheads="1"/>
            </p:cNvSpPr>
            <p:nvPr/>
          </p:nvSpPr>
          <p:spPr bwMode="gray">
            <a:xfrm>
              <a:off x="809" y="2162"/>
              <a:ext cx="4199" cy="1101"/>
            </a:xfrm>
            <a:prstGeom prst="ellipse">
              <a:avLst/>
            </a:prstGeom>
            <a:gradFill rotWithShape="1">
              <a:gsLst>
                <a:gs pos="0">
                  <a:srgbClr val="00008A"/>
                </a:gs>
                <a:gs pos="50000">
                  <a:schemeClr val="hlink"/>
                </a:gs>
                <a:gs pos="100000">
                  <a:srgbClr val="00008A"/>
                </a:gs>
              </a:gsLst>
              <a:lin ang="18900000" scaled="1"/>
            </a:gradFill>
            <a:ln w="38100" algn="ctr">
              <a:noFill/>
              <a:round/>
              <a:headEnd/>
              <a:tailEnd/>
            </a:ln>
          </p:spPr>
          <p:txBody>
            <a:bodyPr rot="10800000" vert="eaVert" anchor="ctr">
              <a:spAutoFit/>
            </a:bodyPr>
            <a:lstStyle/>
            <a:p>
              <a:pPr fontAlgn="auto">
                <a:spcBef>
                  <a:spcPts val="0"/>
                </a:spcBef>
                <a:spcAft>
                  <a:spcPts val="0"/>
                </a:spcAft>
                <a:defRPr/>
              </a:pPr>
              <a:endParaRPr lang="vi-VN">
                <a:latin typeface="+mn-lt"/>
              </a:endParaRPr>
            </a:p>
          </p:txBody>
        </p:sp>
        <p:sp>
          <p:nvSpPr>
            <p:cNvPr id="39983" name="Oval 83"/>
            <p:cNvSpPr>
              <a:spLocks noChangeArrowheads="1"/>
            </p:cNvSpPr>
            <p:nvPr/>
          </p:nvSpPr>
          <p:spPr bwMode="gray">
            <a:xfrm>
              <a:off x="809" y="2081"/>
              <a:ext cx="4199" cy="1101"/>
            </a:xfrm>
            <a:prstGeom prst="ellipse">
              <a:avLst/>
            </a:prstGeom>
            <a:gradFill rotWithShape="1">
              <a:gsLst>
                <a:gs pos="0">
                  <a:srgbClr val="FFCC00"/>
                </a:gs>
                <a:gs pos="100000">
                  <a:srgbClr val="7C6300"/>
                </a:gs>
              </a:gsLst>
              <a:lin ang="2700000" scaled="1"/>
            </a:gradFill>
            <a:ln w="38100" algn="ctr">
              <a:noFill/>
              <a:round/>
              <a:headEnd/>
              <a:tailEnd/>
            </a:ln>
          </p:spPr>
          <p:txBody>
            <a:bodyPr rot="10800000" vert="eaVert" anchor="ctr">
              <a:spAutoFit/>
            </a:bodyPr>
            <a:lstStyle/>
            <a:p>
              <a:endParaRPr lang="en-US">
                <a:cs typeface="Arial" charset="0"/>
              </a:endParaRPr>
            </a:p>
          </p:txBody>
        </p:sp>
      </p:grpSp>
      <p:sp>
        <p:nvSpPr>
          <p:cNvPr id="18" name="AutoShape 17"/>
          <p:cNvSpPr>
            <a:spLocks noChangeArrowheads="1"/>
          </p:cNvSpPr>
          <p:nvPr/>
        </p:nvSpPr>
        <p:spPr bwMode="gray">
          <a:xfrm>
            <a:off x="457200" y="838200"/>
            <a:ext cx="8201025" cy="1408112"/>
          </a:xfrm>
          <a:prstGeom prst="roundRect">
            <a:avLst>
              <a:gd name="adj" fmla="val 50000"/>
            </a:avLst>
          </a:prstGeom>
          <a:gradFill rotWithShape="1">
            <a:gsLst>
              <a:gs pos="0">
                <a:srgbClr val="253C57"/>
              </a:gs>
              <a:gs pos="50000">
                <a:srgbClr val="006666"/>
              </a:gs>
              <a:gs pos="100000">
                <a:srgbClr val="253C57"/>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457200" indent="-457200">
              <a:defRPr/>
            </a:pPr>
            <a:endParaRPr lang="en-US" sz="2000" b="1">
              <a:solidFill>
                <a:srgbClr val="FFFF66"/>
              </a:solidFill>
              <a:cs typeface="Arial" charset="0"/>
            </a:endParaRPr>
          </a:p>
        </p:txBody>
      </p:sp>
      <p:grpSp>
        <p:nvGrpSpPr>
          <p:cNvPr id="5" name="Group 20"/>
          <p:cNvGrpSpPr>
            <a:grpSpLocks/>
          </p:cNvGrpSpPr>
          <p:nvPr/>
        </p:nvGrpSpPr>
        <p:grpSpPr bwMode="auto">
          <a:xfrm>
            <a:off x="788988" y="2530475"/>
            <a:ext cx="7935912" cy="954107"/>
            <a:chOff x="845437" y="2020055"/>
            <a:chExt cx="7393408" cy="756794"/>
          </a:xfrm>
        </p:grpSpPr>
        <p:grpSp>
          <p:nvGrpSpPr>
            <p:cNvPr id="6" name="Group 5"/>
            <p:cNvGrpSpPr>
              <a:grpSpLocks/>
            </p:cNvGrpSpPr>
            <p:nvPr/>
          </p:nvGrpSpPr>
          <p:grpSpPr bwMode="auto">
            <a:xfrm>
              <a:off x="845437" y="2035162"/>
              <a:ext cx="7296150" cy="654045"/>
              <a:chOff x="369" y="1249"/>
              <a:chExt cx="3072" cy="412"/>
            </a:xfrm>
          </p:grpSpPr>
          <p:sp>
            <p:nvSpPr>
              <p:cNvPr id="50213" name="AutoShape 6"/>
              <p:cNvSpPr>
                <a:spLocks noChangeArrowheads="1"/>
              </p:cNvSpPr>
              <p:nvPr/>
            </p:nvSpPr>
            <p:spPr bwMode="gray">
              <a:xfrm>
                <a:off x="369" y="1249"/>
                <a:ext cx="3072" cy="4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2400">
                  <a:latin typeface="VNI-Times" pitchFamily="2" charset="0"/>
                  <a:cs typeface="Arial" charset="0"/>
                </a:endParaRPr>
              </a:p>
            </p:txBody>
          </p:sp>
          <p:sp>
            <p:nvSpPr>
              <p:cNvPr id="39974" name="AutoShape 7"/>
              <p:cNvSpPr>
                <a:spLocks noChangeArrowheads="1"/>
              </p:cNvSpPr>
              <p:nvPr/>
            </p:nvSpPr>
            <p:spPr bwMode="gray">
              <a:xfrm>
                <a:off x="430" y="1302"/>
                <a:ext cx="271" cy="304"/>
              </a:xfrm>
              <a:prstGeom prst="roundRect">
                <a:avLst>
                  <a:gd name="adj" fmla="val 11921"/>
                </a:avLst>
              </a:prstGeom>
              <a:solidFill>
                <a:srgbClr val="0000CC"/>
              </a:solidFill>
              <a:ln w="38100">
                <a:solidFill>
                  <a:schemeClr val="bg1"/>
                </a:solidFill>
                <a:round/>
                <a:headEnd/>
                <a:tailEnd/>
              </a:ln>
            </p:spPr>
            <p:txBody>
              <a:bodyPr wrap="none" anchor="ctr"/>
              <a:lstStyle/>
              <a:p>
                <a:endParaRPr lang="en-US" sz="2400">
                  <a:latin typeface="VNI-Times" pitchFamily="2" charset="0"/>
                  <a:cs typeface="Arial" charset="0"/>
                </a:endParaRPr>
              </a:p>
            </p:txBody>
          </p:sp>
        </p:grpSp>
        <p:sp>
          <p:nvSpPr>
            <p:cNvPr id="39972" name="Text Box 26"/>
            <p:cNvSpPr txBox="1">
              <a:spLocks noChangeArrowheads="1"/>
            </p:cNvSpPr>
            <p:nvPr/>
          </p:nvSpPr>
          <p:spPr bwMode="gray">
            <a:xfrm>
              <a:off x="1739596" y="2020055"/>
              <a:ext cx="6499249" cy="756794"/>
            </a:xfrm>
            <a:prstGeom prst="rect">
              <a:avLst/>
            </a:prstGeom>
            <a:noFill/>
            <a:ln w="9525" algn="ctr">
              <a:noFill/>
              <a:miter lim="800000"/>
              <a:headEnd/>
              <a:tailEnd/>
            </a:ln>
          </p:spPr>
          <p:txBody>
            <a:bodyPr>
              <a:spAutoFit/>
            </a:bodyPr>
            <a:lstStyle/>
            <a:p>
              <a:r>
                <a:rPr lang="vi-VN" sz="2700">
                  <a:latin typeface="+mj-lt"/>
                </a:rPr>
                <a:t>Chế độ phong kiến khủng hoảng suy vong và bị biến thành thuộc địa của tư bản phương Tây</a:t>
              </a:r>
              <a:endParaRPr lang="en-US" sz="2700">
                <a:latin typeface="+mj-lt"/>
              </a:endParaRPr>
            </a:p>
          </p:txBody>
        </p:sp>
      </p:grpSp>
      <p:grpSp>
        <p:nvGrpSpPr>
          <p:cNvPr id="7" name="Group 5"/>
          <p:cNvGrpSpPr>
            <a:grpSpLocks/>
          </p:cNvGrpSpPr>
          <p:nvPr/>
        </p:nvGrpSpPr>
        <p:grpSpPr bwMode="auto">
          <a:xfrm>
            <a:off x="790575" y="5556250"/>
            <a:ext cx="7840663" cy="760413"/>
            <a:chOff x="242" y="869"/>
            <a:chExt cx="3208" cy="675"/>
          </a:xfrm>
        </p:grpSpPr>
        <p:sp>
          <p:nvSpPr>
            <p:cNvPr id="50207" name="AutoShape 6"/>
            <p:cNvSpPr>
              <a:spLocks noChangeArrowheads="1"/>
            </p:cNvSpPr>
            <p:nvPr/>
          </p:nvSpPr>
          <p:spPr bwMode="gray">
            <a:xfrm>
              <a:off x="242" y="869"/>
              <a:ext cx="3208" cy="67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2400">
                <a:latin typeface="VNI-Times" pitchFamily="2" charset="0"/>
                <a:cs typeface="Arial" charset="0"/>
              </a:endParaRPr>
            </a:p>
          </p:txBody>
        </p:sp>
        <p:sp>
          <p:nvSpPr>
            <p:cNvPr id="39968" name="AutoShape 7"/>
            <p:cNvSpPr>
              <a:spLocks noChangeArrowheads="1"/>
            </p:cNvSpPr>
            <p:nvPr/>
          </p:nvSpPr>
          <p:spPr bwMode="gray">
            <a:xfrm>
              <a:off x="268" y="971"/>
              <a:ext cx="271" cy="475"/>
            </a:xfrm>
            <a:prstGeom prst="roundRect">
              <a:avLst>
                <a:gd name="adj" fmla="val 11921"/>
              </a:avLst>
            </a:prstGeom>
            <a:solidFill>
              <a:srgbClr val="0000CC"/>
            </a:solidFill>
            <a:ln w="38100">
              <a:solidFill>
                <a:schemeClr val="bg1"/>
              </a:solidFill>
              <a:round/>
              <a:headEnd/>
              <a:tailEnd/>
            </a:ln>
          </p:spPr>
          <p:txBody>
            <a:bodyPr wrap="none" anchor="ctr"/>
            <a:lstStyle/>
            <a:p>
              <a:endParaRPr lang="en-US" sz="2400">
                <a:latin typeface="VNI-Times" pitchFamily="2" charset="0"/>
                <a:cs typeface="Arial" charset="0"/>
              </a:endParaRPr>
            </a:p>
          </p:txBody>
        </p:sp>
        <p:sp>
          <p:nvSpPr>
            <p:cNvPr id="125" name="Freeform 8"/>
            <p:cNvSpPr>
              <a:spLocks/>
            </p:cNvSpPr>
            <p:nvPr/>
          </p:nvSpPr>
          <p:spPr bwMode="gray">
            <a:xfrm>
              <a:off x="464" y="1223"/>
              <a:ext cx="295" cy="32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sz="2400">
                <a:latin typeface="VNI-Times" pitchFamily="2" charset="0"/>
                <a:cs typeface="Arial" charset="0"/>
              </a:endParaRPr>
            </a:p>
          </p:txBody>
        </p:sp>
        <p:sp>
          <p:nvSpPr>
            <p:cNvPr id="50210" name="Text Box 9"/>
            <p:cNvSpPr txBox="1">
              <a:spLocks noChangeArrowheads="1"/>
            </p:cNvSpPr>
            <p:nvPr/>
          </p:nvSpPr>
          <p:spPr bwMode="gray">
            <a:xfrm>
              <a:off x="311" y="994"/>
              <a:ext cx="211" cy="406"/>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en-US" sz="2400" b="1">
                  <a:solidFill>
                    <a:srgbClr val="FF0000"/>
                  </a:solidFill>
                  <a:latin typeface="VNI-Times" pitchFamily="2" charset="0"/>
                  <a:cs typeface="Arial" charset="0"/>
                </a:rPr>
                <a:t>D</a:t>
              </a:r>
            </a:p>
          </p:txBody>
        </p:sp>
      </p:grpSp>
      <p:grpSp>
        <p:nvGrpSpPr>
          <p:cNvPr id="8" name="Group 20"/>
          <p:cNvGrpSpPr>
            <a:grpSpLocks/>
          </p:cNvGrpSpPr>
          <p:nvPr/>
        </p:nvGrpSpPr>
        <p:grpSpPr bwMode="auto">
          <a:xfrm>
            <a:off x="788988" y="3600169"/>
            <a:ext cx="7935912" cy="731460"/>
            <a:chOff x="881063" y="2017705"/>
            <a:chExt cx="8481039" cy="1031870"/>
          </a:xfrm>
        </p:grpSpPr>
        <p:grpSp>
          <p:nvGrpSpPr>
            <p:cNvPr id="12" name="Group 5"/>
            <p:cNvGrpSpPr>
              <a:grpSpLocks/>
            </p:cNvGrpSpPr>
            <p:nvPr/>
          </p:nvGrpSpPr>
          <p:grpSpPr bwMode="auto">
            <a:xfrm>
              <a:off x="881063" y="2017705"/>
              <a:ext cx="8357797" cy="1031870"/>
              <a:chOff x="384" y="1238"/>
              <a:chExt cx="3519" cy="650"/>
            </a:xfrm>
          </p:grpSpPr>
          <p:sp>
            <p:nvSpPr>
              <p:cNvPr id="50203" name="AutoShape 6"/>
              <p:cNvSpPr>
                <a:spLocks noChangeArrowheads="1"/>
              </p:cNvSpPr>
              <p:nvPr/>
            </p:nvSpPr>
            <p:spPr bwMode="gray">
              <a:xfrm>
                <a:off x="384" y="1238"/>
                <a:ext cx="3519" cy="65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2400">
                  <a:latin typeface="VNI-Times" pitchFamily="2" charset="0"/>
                  <a:cs typeface="Arial" charset="0"/>
                </a:endParaRPr>
              </a:p>
            </p:txBody>
          </p:sp>
          <p:sp>
            <p:nvSpPr>
              <p:cNvPr id="39964" name="AutoShape 7"/>
              <p:cNvSpPr>
                <a:spLocks noChangeArrowheads="1"/>
              </p:cNvSpPr>
              <p:nvPr/>
            </p:nvSpPr>
            <p:spPr bwMode="gray">
              <a:xfrm>
                <a:off x="448" y="1310"/>
                <a:ext cx="271" cy="472"/>
              </a:xfrm>
              <a:prstGeom prst="roundRect">
                <a:avLst>
                  <a:gd name="adj" fmla="val 11921"/>
                </a:avLst>
              </a:prstGeom>
              <a:solidFill>
                <a:srgbClr val="0000CC"/>
              </a:solidFill>
              <a:ln w="38100">
                <a:solidFill>
                  <a:schemeClr val="bg1"/>
                </a:solidFill>
                <a:round/>
                <a:headEnd/>
                <a:tailEnd/>
              </a:ln>
            </p:spPr>
            <p:txBody>
              <a:bodyPr wrap="none" anchor="ctr"/>
              <a:lstStyle/>
              <a:p>
                <a:endParaRPr lang="en-US" sz="2400">
                  <a:latin typeface="VNI-Times" pitchFamily="2" charset="0"/>
                  <a:cs typeface="Arial" charset="0"/>
                </a:endParaRPr>
              </a:p>
            </p:txBody>
          </p:sp>
          <p:sp>
            <p:nvSpPr>
              <p:cNvPr id="133" name="Freeform 8"/>
              <p:cNvSpPr>
                <a:spLocks/>
              </p:cNvSpPr>
              <p:nvPr/>
            </p:nvSpPr>
            <p:spPr bwMode="gray">
              <a:xfrm>
                <a:off x="488" y="1399"/>
                <a:ext cx="295" cy="15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sz="2400">
                  <a:latin typeface="VNI-Times" pitchFamily="2" charset="0"/>
                  <a:cs typeface="Arial" charset="0"/>
                </a:endParaRPr>
              </a:p>
            </p:txBody>
          </p:sp>
          <p:sp>
            <p:nvSpPr>
              <p:cNvPr id="50206" name="Text Box 9"/>
              <p:cNvSpPr txBox="1">
                <a:spLocks noChangeArrowheads="1"/>
              </p:cNvSpPr>
              <p:nvPr/>
            </p:nvSpPr>
            <p:spPr bwMode="gray">
              <a:xfrm>
                <a:off x="478" y="1323"/>
                <a:ext cx="211" cy="406"/>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en-US" sz="2400" b="1">
                    <a:solidFill>
                      <a:srgbClr val="FF0000"/>
                    </a:solidFill>
                    <a:latin typeface="VNI-Times" pitchFamily="2" charset="0"/>
                    <a:cs typeface="Arial" charset="0"/>
                  </a:rPr>
                  <a:t>B</a:t>
                </a:r>
              </a:p>
            </p:txBody>
          </p:sp>
        </p:grpSp>
        <p:sp>
          <p:nvSpPr>
            <p:cNvPr id="39962" name="Text Box 26"/>
            <p:cNvSpPr txBox="1">
              <a:spLocks noChangeArrowheads="1"/>
            </p:cNvSpPr>
            <p:nvPr/>
          </p:nvSpPr>
          <p:spPr bwMode="gray">
            <a:xfrm>
              <a:off x="1870358" y="2152174"/>
              <a:ext cx="7491744" cy="738106"/>
            </a:xfrm>
            <a:prstGeom prst="rect">
              <a:avLst/>
            </a:prstGeom>
            <a:noFill/>
            <a:ln w="9525" algn="ctr">
              <a:noFill/>
              <a:miter lim="800000"/>
              <a:headEnd/>
              <a:tailEnd/>
            </a:ln>
          </p:spPr>
          <p:txBody>
            <a:bodyPr>
              <a:spAutoFit/>
            </a:bodyPr>
            <a:lstStyle/>
            <a:p>
              <a:r>
                <a:rPr lang="vi-VN" sz="2800">
                  <a:latin typeface="+mj-lt"/>
                </a:rPr>
                <a:t>Chế độ phong kiến khủng hoảng sâu sắc</a:t>
              </a:r>
              <a:endParaRPr lang="en-US" sz="2800">
                <a:latin typeface="+mj-lt"/>
              </a:endParaRPr>
            </a:p>
          </p:txBody>
        </p:sp>
      </p:grpSp>
      <p:grpSp>
        <p:nvGrpSpPr>
          <p:cNvPr id="13" name="Group 20"/>
          <p:cNvGrpSpPr>
            <a:grpSpLocks/>
          </p:cNvGrpSpPr>
          <p:nvPr/>
        </p:nvGrpSpPr>
        <p:grpSpPr bwMode="auto">
          <a:xfrm>
            <a:off x="763588" y="4517968"/>
            <a:ext cx="7935700" cy="849189"/>
            <a:chOff x="881063" y="1763707"/>
            <a:chExt cx="7383094" cy="1196971"/>
          </a:xfrm>
        </p:grpSpPr>
        <p:grpSp>
          <p:nvGrpSpPr>
            <p:cNvPr id="15" name="Group 5"/>
            <p:cNvGrpSpPr>
              <a:grpSpLocks/>
            </p:cNvGrpSpPr>
            <p:nvPr/>
          </p:nvGrpSpPr>
          <p:grpSpPr bwMode="auto">
            <a:xfrm>
              <a:off x="881063" y="1763707"/>
              <a:ext cx="7296150" cy="1196971"/>
              <a:chOff x="384" y="1078"/>
              <a:chExt cx="3072" cy="754"/>
            </a:xfrm>
          </p:grpSpPr>
          <p:sp>
            <p:nvSpPr>
              <p:cNvPr id="50197" name="AutoShape 6"/>
              <p:cNvSpPr>
                <a:spLocks noChangeArrowheads="1"/>
              </p:cNvSpPr>
              <p:nvPr/>
            </p:nvSpPr>
            <p:spPr bwMode="gray">
              <a:xfrm>
                <a:off x="384" y="1078"/>
                <a:ext cx="3072" cy="754"/>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2400">
                  <a:latin typeface="VNI-Times" pitchFamily="2" charset="0"/>
                  <a:cs typeface="Arial" charset="0"/>
                </a:endParaRPr>
              </a:p>
            </p:txBody>
          </p:sp>
          <p:sp>
            <p:nvSpPr>
              <p:cNvPr id="39958" name="AutoShape 7"/>
              <p:cNvSpPr>
                <a:spLocks noChangeArrowheads="1"/>
              </p:cNvSpPr>
              <p:nvPr/>
            </p:nvSpPr>
            <p:spPr bwMode="gray">
              <a:xfrm>
                <a:off x="412" y="1183"/>
                <a:ext cx="271" cy="491"/>
              </a:xfrm>
              <a:prstGeom prst="roundRect">
                <a:avLst>
                  <a:gd name="adj" fmla="val 11921"/>
                </a:avLst>
              </a:prstGeom>
              <a:solidFill>
                <a:srgbClr val="0000CC"/>
              </a:solidFill>
              <a:ln w="38100">
                <a:solidFill>
                  <a:schemeClr val="bg1"/>
                </a:solidFill>
                <a:round/>
                <a:headEnd/>
                <a:tailEnd/>
              </a:ln>
            </p:spPr>
            <p:txBody>
              <a:bodyPr wrap="none" anchor="ctr"/>
              <a:lstStyle/>
              <a:p>
                <a:endParaRPr lang="en-US" sz="2400">
                  <a:latin typeface="VNI-Times" pitchFamily="2" charset="0"/>
                  <a:cs typeface="Arial" charset="0"/>
                </a:endParaRPr>
              </a:p>
            </p:txBody>
          </p:sp>
          <p:sp>
            <p:nvSpPr>
              <p:cNvPr id="141" name="Freeform 8"/>
              <p:cNvSpPr>
                <a:spLocks/>
              </p:cNvSpPr>
              <p:nvPr/>
            </p:nvSpPr>
            <p:spPr bwMode="gray">
              <a:xfrm>
                <a:off x="488" y="1399"/>
                <a:ext cx="295" cy="155"/>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sz="2400">
                  <a:latin typeface="VNI-Times" pitchFamily="2" charset="0"/>
                  <a:cs typeface="Arial" charset="0"/>
                </a:endParaRPr>
              </a:p>
            </p:txBody>
          </p:sp>
          <p:sp>
            <p:nvSpPr>
              <p:cNvPr id="50200" name="Text Box 9"/>
              <p:cNvSpPr txBox="1">
                <a:spLocks noChangeArrowheads="1"/>
              </p:cNvSpPr>
              <p:nvPr/>
            </p:nvSpPr>
            <p:spPr bwMode="gray">
              <a:xfrm>
                <a:off x="447" y="1194"/>
                <a:ext cx="211" cy="406"/>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en-US" sz="2400" b="1">
                    <a:solidFill>
                      <a:srgbClr val="FF0000"/>
                    </a:solidFill>
                    <a:latin typeface="VNI-Times" pitchFamily="2" charset="0"/>
                    <a:cs typeface="Arial" charset="0"/>
                  </a:rPr>
                  <a:t>C</a:t>
                </a:r>
              </a:p>
            </p:txBody>
          </p:sp>
        </p:grpSp>
        <p:sp>
          <p:nvSpPr>
            <p:cNvPr id="39956" name="Text Box 26"/>
            <p:cNvSpPr txBox="1">
              <a:spLocks noChangeArrowheads="1"/>
            </p:cNvSpPr>
            <p:nvPr/>
          </p:nvSpPr>
          <p:spPr bwMode="gray">
            <a:xfrm>
              <a:off x="1730311" y="1917986"/>
              <a:ext cx="6533846" cy="737503"/>
            </a:xfrm>
            <a:prstGeom prst="rect">
              <a:avLst/>
            </a:prstGeom>
            <a:noFill/>
            <a:ln w="9525" algn="ctr">
              <a:noFill/>
              <a:miter lim="800000"/>
              <a:headEnd/>
              <a:tailEnd/>
            </a:ln>
          </p:spPr>
          <p:txBody>
            <a:bodyPr>
              <a:spAutoFit/>
            </a:bodyPr>
            <a:lstStyle/>
            <a:p>
              <a:r>
                <a:rPr lang="vi-VN" sz="2800">
                  <a:latin typeface="+mj-lt"/>
                </a:rPr>
                <a:t>Sự bùng phát của các cuộc khởi nghĩa nông dân</a:t>
              </a:r>
              <a:endParaRPr lang="vi-VN" sz="2600">
                <a:latin typeface="+mj-lt"/>
                <a:cs typeface="Times New Roman" pitchFamily="18" charset="0"/>
              </a:endParaRPr>
            </a:p>
          </p:txBody>
        </p:sp>
      </p:grpSp>
      <p:sp>
        <p:nvSpPr>
          <p:cNvPr id="32830" name="Text Box 26"/>
          <p:cNvSpPr txBox="1">
            <a:spLocks noChangeArrowheads="1"/>
          </p:cNvSpPr>
          <p:nvPr/>
        </p:nvSpPr>
        <p:spPr bwMode="gray">
          <a:xfrm>
            <a:off x="838200" y="975479"/>
            <a:ext cx="7848600" cy="3139321"/>
          </a:xfrm>
          <a:prstGeom prst="rect">
            <a:avLst/>
          </a:prstGeom>
          <a:noFill/>
          <a:ln w="9525" algn="ctr">
            <a:noFill/>
            <a:miter lim="800000"/>
            <a:headEnd/>
            <a:tailEnd/>
          </a:ln>
        </p:spPr>
        <p:txBody>
          <a:bodyPr wrap="square">
            <a:spAutoFit/>
          </a:bodyPr>
          <a:lstStyle/>
          <a:p>
            <a:pPr>
              <a:spcBef>
                <a:spcPct val="50000"/>
              </a:spcBef>
            </a:pPr>
            <a:r>
              <a:rPr lang="en-US" sz="3200" b="1">
                <a:solidFill>
                  <a:schemeClr val="bg1">
                    <a:lumMod val="95000"/>
                  </a:schemeClr>
                </a:solidFill>
                <a:latin typeface="Times New Roman" pitchFamily="18" charset="0"/>
                <a:cs typeface="Times New Roman" pitchFamily="18" charset="0"/>
              </a:rPr>
              <a:t>CÂU 3</a:t>
            </a:r>
            <a:r>
              <a:rPr lang="en-US" sz="3200" smtClean="0">
                <a:solidFill>
                  <a:schemeClr val="bg1">
                    <a:lumMod val="95000"/>
                  </a:schemeClr>
                </a:solidFill>
                <a:latin typeface="Times New Roman" pitchFamily="18" charset="0"/>
                <a:cs typeface="Times New Roman" pitchFamily="18" charset="0"/>
              </a:rPr>
              <a:t>:</a:t>
            </a:r>
            <a:r>
              <a:rPr lang="vi-VN" sz="3200" smtClean="0">
                <a:solidFill>
                  <a:schemeClr val="bg1">
                    <a:lumMod val="95000"/>
                  </a:schemeClr>
                </a:solidFill>
                <a:latin typeface="Times New Roman" pitchFamily="18" charset="0"/>
                <a:cs typeface="Times New Roman" pitchFamily="18" charset="0"/>
              </a:rPr>
              <a:t> </a:t>
            </a:r>
            <a:r>
              <a:rPr lang="vi-VN" sz="2800">
                <a:solidFill>
                  <a:schemeClr val="bg1">
                    <a:lumMod val="95000"/>
                  </a:schemeClr>
                </a:solidFill>
                <a:latin typeface="Times New Roman" pitchFamily="18" charset="0"/>
                <a:cs typeface="Times New Roman" pitchFamily="18" charset="0"/>
              </a:rPr>
              <a:t>Cuối thế kỉ XIX, tình hình nổi bật ở hầu hết các quốc gia Đông Nam Á là</a:t>
            </a:r>
            <a:endParaRPr lang="en-US" sz="2800">
              <a:solidFill>
                <a:schemeClr val="bg1">
                  <a:lumMod val="95000"/>
                </a:schemeClr>
              </a:solidFill>
              <a:latin typeface="Times New Roman" pitchFamily="18" charset="0"/>
              <a:cs typeface="Times New Roman" pitchFamily="18" charset="0"/>
            </a:endParaRPr>
          </a:p>
          <a:p>
            <a:pPr>
              <a:spcBef>
                <a:spcPct val="50000"/>
              </a:spcBef>
            </a:pPr>
            <a:endParaRPr lang="en-US" sz="2800">
              <a:solidFill>
                <a:schemeClr val="bg1">
                  <a:lumMod val="95000"/>
                </a:schemeClr>
              </a:solidFill>
              <a:latin typeface="Times New Roman" pitchFamily="18" charset="0"/>
              <a:cs typeface="Times New Roman" pitchFamily="18" charset="0"/>
            </a:endParaRPr>
          </a:p>
          <a:p>
            <a:pPr>
              <a:spcBef>
                <a:spcPct val="50000"/>
              </a:spcBef>
            </a:pPr>
            <a:endParaRPr lang="en-US" sz="3200">
              <a:solidFill>
                <a:schemeClr val="bg1">
                  <a:lumMod val="95000"/>
                </a:schemeClr>
              </a:solidFill>
              <a:latin typeface="Times New Roman" pitchFamily="18" charset="0"/>
              <a:cs typeface="Times New Roman" pitchFamily="18" charset="0"/>
            </a:endParaRPr>
          </a:p>
          <a:p>
            <a:pPr>
              <a:spcBef>
                <a:spcPct val="50000"/>
              </a:spcBef>
            </a:pPr>
            <a:r>
              <a:rPr lang="vi-VN" sz="3200" smtClean="0">
                <a:solidFill>
                  <a:schemeClr val="bg1">
                    <a:lumMod val="95000"/>
                  </a:schemeClr>
                </a:solidFill>
                <a:latin typeface="Times New Roman" pitchFamily="18" charset="0"/>
                <a:cs typeface="Times New Roman" pitchFamily="18" charset="0"/>
              </a:rPr>
              <a:t>: </a:t>
            </a:r>
            <a:endParaRPr lang="en-US" sz="2800">
              <a:solidFill>
                <a:schemeClr val="bg1">
                  <a:lumMod val="95000"/>
                </a:schemeClr>
              </a:solidFill>
              <a:latin typeface="Times New Roman" pitchFamily="18" charset="0"/>
              <a:cs typeface="Times New Roman" pitchFamily="18" charset="0"/>
            </a:endParaRPr>
          </a:p>
        </p:txBody>
      </p:sp>
      <p:sp>
        <p:nvSpPr>
          <p:cNvPr id="33813" name="Rectangle 5"/>
          <p:cNvSpPr>
            <a:spLocks noChangeArrowheads="1"/>
          </p:cNvSpPr>
          <p:nvPr/>
        </p:nvSpPr>
        <p:spPr bwMode="auto">
          <a:xfrm>
            <a:off x="1608138" y="5486400"/>
            <a:ext cx="7118350" cy="954107"/>
          </a:xfrm>
          <a:prstGeom prst="rect">
            <a:avLst/>
          </a:prstGeom>
          <a:noFill/>
          <a:ln w="9525">
            <a:noFill/>
            <a:miter lim="800000"/>
            <a:headEnd/>
            <a:tailEnd/>
          </a:ln>
        </p:spPr>
        <p:txBody>
          <a:bodyPr>
            <a:spAutoFit/>
          </a:bodyPr>
          <a:lstStyle/>
          <a:p>
            <a:r>
              <a:rPr lang="vi-VN" sz="2800">
                <a:latin typeface="+mj-lt"/>
              </a:rPr>
              <a:t>Sự chia rẽ về sắc tộc và tôn giáo của các quốc gia trong khu vực</a:t>
            </a:r>
            <a:endParaRPr lang="vi-VN" sz="2600">
              <a:latin typeface="+mj-lt"/>
              <a:cs typeface="Times New Roman" pitchFamily="18" charset="0"/>
            </a:endParaRPr>
          </a:p>
        </p:txBody>
      </p:sp>
      <p:sp>
        <p:nvSpPr>
          <p:cNvPr id="35858" name="Text Box 9"/>
          <p:cNvSpPr txBox="1">
            <a:spLocks noChangeArrowheads="1"/>
          </p:cNvSpPr>
          <p:nvPr/>
        </p:nvSpPr>
        <p:spPr bwMode="gray">
          <a:xfrm>
            <a:off x="1022350" y="2722563"/>
            <a:ext cx="50165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vi-VN" sz="2400" b="1">
                <a:solidFill>
                  <a:srgbClr val="FF0000"/>
                </a:solidFill>
                <a:latin typeface="VNI-Times" pitchFamily="2" charset="0"/>
                <a:cs typeface="Arial" charset="0"/>
              </a:rPr>
              <a:t>A</a:t>
            </a:r>
            <a:endParaRPr lang="en-US" sz="2400" b="1">
              <a:solidFill>
                <a:srgbClr val="FF0000"/>
              </a:solidFill>
              <a:latin typeface="VNI-Times" pitchFamily="2" charset="0"/>
              <a:cs typeface="Arial" charset="0"/>
            </a:endParaRPr>
          </a:p>
        </p:txBody>
      </p:sp>
      <p:sp>
        <p:nvSpPr>
          <p:cNvPr id="50" name="12-Point Star 49"/>
          <p:cNvSpPr/>
          <p:nvPr/>
        </p:nvSpPr>
        <p:spPr bwMode="auto">
          <a:xfrm>
            <a:off x="8254922" y="6096000"/>
            <a:ext cx="822324" cy="623888"/>
          </a:xfrm>
          <a:prstGeom prst="star12">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lstStyle/>
          <a:p>
            <a:pPr>
              <a:defRPr/>
            </a:pPr>
            <a:endParaRPr lang="vi-VN" b="1"/>
          </a:p>
        </p:txBody>
      </p:sp>
    </p:spTree>
    <p:extLst>
      <p:ext uri="{BB962C8B-B14F-4D97-AF65-F5344CB8AC3E}">
        <p14:creationId xmlns:p14="http://schemas.microsoft.com/office/powerpoint/2010/main" val="274576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30"/>
                                        </p:tgtEl>
                                        <p:attrNameLst>
                                          <p:attrName>style.visibility</p:attrName>
                                        </p:attrNameLst>
                                      </p:cBhvr>
                                      <p:to>
                                        <p:strVal val="visible"/>
                                      </p:to>
                                    </p:set>
                                    <p:animEffect transition="in" filter="blinds(horizontal)">
                                      <p:cBhvr>
                                        <p:cTn id="7" dur="500"/>
                                        <p:tgtEl>
                                          <p:spTgt spid="32830"/>
                                        </p:tgtEl>
                                      </p:cBhvr>
                                    </p:animEffect>
                                  </p:childTnLst>
                                </p:cTn>
                              </p:par>
                              <p:par>
                                <p:cTn id="8" presetID="40" presetClass="entr" presetSubtype="0" fill="hold" grpId="0" nodeType="withEffect">
                                  <p:stCondLst>
                                    <p:cond delay="0"/>
                                  </p:stCondLst>
                                  <p:iterate type="lt">
                                    <p:tmPct val="10000"/>
                                  </p:iterate>
                                  <p:childTnLst>
                                    <p:set>
                                      <p:cBhvr>
                                        <p:cTn id="9" dur="1" fill="hold">
                                          <p:stCondLst>
                                            <p:cond delay="0"/>
                                          </p:stCondLst>
                                        </p:cTn>
                                        <p:tgtEl>
                                          <p:spTgt spid="18">
                                            <p:bg/>
                                          </p:spTgt>
                                        </p:tgtEl>
                                        <p:attrNameLst>
                                          <p:attrName>style.visibility</p:attrName>
                                        </p:attrNameLst>
                                      </p:cBhvr>
                                      <p:to>
                                        <p:strVal val="visible"/>
                                      </p:to>
                                    </p:set>
                                    <p:animEffect transition="in" filter="fade">
                                      <p:cBhvr>
                                        <p:cTn id="10" dur="1000"/>
                                        <p:tgtEl>
                                          <p:spTgt spid="18">
                                            <p:bg/>
                                          </p:spTgt>
                                        </p:tgtEl>
                                      </p:cBhvr>
                                    </p:animEffect>
                                    <p:anim calcmode="lin" valueType="num">
                                      <p:cBhvr>
                                        <p:cTn id="11" dur="1000" fill="hold"/>
                                        <p:tgtEl>
                                          <p:spTgt spid="18">
                                            <p:bg/>
                                          </p:spTgt>
                                        </p:tgtEl>
                                        <p:attrNameLst>
                                          <p:attrName>ppt_x</p:attrName>
                                        </p:attrNameLst>
                                      </p:cBhvr>
                                      <p:tavLst>
                                        <p:tav tm="0">
                                          <p:val>
                                            <p:strVal val="#ppt_x-.1"/>
                                          </p:val>
                                        </p:tav>
                                        <p:tav tm="100000">
                                          <p:val>
                                            <p:strVal val="#ppt_x"/>
                                          </p:val>
                                        </p:tav>
                                      </p:tavLst>
                                    </p:anim>
                                    <p:anim calcmode="lin" valueType="num">
                                      <p:cBhvr>
                                        <p:cTn id="12" dur="1000" fill="hold"/>
                                        <p:tgtEl>
                                          <p:spTgt spid="18">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2" name="suction.wav"/>
                                        </p:tgtEl>
                                      </p:cMediaNode>
                                    </p:audio>
                                  </p:subTnLst>
                                </p:cTn>
                              </p:par>
                              <p:par>
                                <p:cTn id="13" presetID="40" presetClass="entr" presetSubtype="0" fill="hold" grpId="0" nodeType="withEffect" nodePh="1">
                                  <p:stCondLst>
                                    <p:cond delay="0"/>
                                  </p:stCondLst>
                                  <p:endCondLst>
                                    <p:cond evt="begin" delay="0">
                                      <p:tn val="13"/>
                                    </p:cond>
                                  </p:end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1000"/>
                                        <p:tgtEl>
                                          <p:spTgt spid="18">
                                            <p:txEl>
                                              <p:pRg st="0" end="0"/>
                                            </p:txEl>
                                          </p:spTgt>
                                        </p:tgtEl>
                                      </p:cBhvr>
                                    </p:animEffect>
                                    <p:anim calcmode="lin" valueType="num">
                                      <p:cBhvr>
                                        <p:cTn id="16" dur="1000" fill="hold"/>
                                        <p:tgtEl>
                                          <p:spTgt spid="18">
                                            <p:txEl>
                                              <p:pRg st="0" end="0"/>
                                            </p:txEl>
                                          </p:spTgt>
                                        </p:tgtEl>
                                        <p:attrNameLst>
                                          <p:attrName>ppt_x</p:attrName>
                                        </p:attrNameLst>
                                      </p:cBhvr>
                                      <p:tavLst>
                                        <p:tav tm="0">
                                          <p:val>
                                            <p:strVal val="#ppt_x-.1"/>
                                          </p:val>
                                        </p:tav>
                                        <p:tav tm="100000">
                                          <p:val>
                                            <p:strVal val="#ppt_x"/>
                                          </p:val>
                                        </p:tav>
                                      </p:tavLst>
                                    </p:anim>
                                    <p:anim calcmode="lin" valueType="num">
                                      <p:cBhvr>
                                        <p:cTn id="17" dur="1000" fill="hold"/>
                                        <p:tgtEl>
                                          <p:spTgt spid="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suction.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3"/>
                                        </p:tgtEl>
                                        <p:attrNameLst>
                                          <p:attrName>style.visibility</p:attrName>
                                        </p:attrNameLst>
                                      </p:cBhvr>
                                      <p:to>
                                        <p:strVal val="visible"/>
                                      </p:to>
                                    </p:set>
                                    <p:animEffect transition="in" filter="fade">
                                      <p:cBhvr>
                                        <p:cTn id="42" dur="1000"/>
                                        <p:tgtEl>
                                          <p:spTgt spid="143"/>
                                        </p:tgtEl>
                                      </p:cBhvr>
                                    </p:animEffect>
                                    <p:anim calcmode="lin" valueType="num">
                                      <p:cBhvr>
                                        <p:cTn id="43" dur="1000" fill="hold"/>
                                        <p:tgtEl>
                                          <p:spTgt spid="143"/>
                                        </p:tgtEl>
                                        <p:attrNameLst>
                                          <p:attrName>ppt_x</p:attrName>
                                        </p:attrNameLst>
                                      </p:cBhvr>
                                      <p:tavLst>
                                        <p:tav tm="0">
                                          <p:val>
                                            <p:strVal val="#ppt_x"/>
                                          </p:val>
                                        </p:tav>
                                        <p:tav tm="100000">
                                          <p:val>
                                            <p:strVal val="#ppt_x"/>
                                          </p:val>
                                        </p:tav>
                                      </p:tavLst>
                                    </p:anim>
                                    <p:anim calcmode="lin" valueType="num">
                                      <p:cBhvr>
                                        <p:cTn id="44" dur="1000" fill="hold"/>
                                        <p:tgtEl>
                                          <p:spTgt spid="14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5858"/>
                                        </p:tgtEl>
                                        <p:attrNameLst>
                                          <p:attrName>style.visibility</p:attrName>
                                        </p:attrNameLst>
                                      </p:cBhvr>
                                      <p:to>
                                        <p:strVal val="visible"/>
                                      </p:to>
                                    </p:set>
                                    <p:animEffect transition="in" filter="fade">
                                      <p:cBhvr>
                                        <p:cTn id="52" dur="1000"/>
                                        <p:tgtEl>
                                          <p:spTgt spid="35858"/>
                                        </p:tgtEl>
                                      </p:cBhvr>
                                    </p:animEffect>
                                    <p:anim calcmode="lin" valueType="num">
                                      <p:cBhvr>
                                        <p:cTn id="53" dur="1000" fill="hold"/>
                                        <p:tgtEl>
                                          <p:spTgt spid="35858"/>
                                        </p:tgtEl>
                                        <p:attrNameLst>
                                          <p:attrName>ppt_x</p:attrName>
                                        </p:attrNameLst>
                                      </p:cBhvr>
                                      <p:tavLst>
                                        <p:tav tm="0">
                                          <p:val>
                                            <p:strVal val="#ppt_x"/>
                                          </p:val>
                                        </p:tav>
                                        <p:tav tm="100000">
                                          <p:val>
                                            <p:strVal val="#ppt_x"/>
                                          </p:val>
                                        </p:tav>
                                      </p:tavLst>
                                    </p:anim>
                                    <p:anim calcmode="lin" valueType="num">
                                      <p:cBhvr>
                                        <p:cTn id="54" dur="1000" fill="hold"/>
                                        <p:tgtEl>
                                          <p:spTgt spid="3585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3813"/>
                                        </p:tgtEl>
                                        <p:attrNameLst>
                                          <p:attrName>style.visibility</p:attrName>
                                        </p:attrNameLst>
                                      </p:cBhvr>
                                      <p:to>
                                        <p:strVal val="visible"/>
                                      </p:to>
                                    </p:set>
                                    <p:animEffect transition="in" filter="fade">
                                      <p:cBhvr>
                                        <p:cTn id="62" dur="1000"/>
                                        <p:tgtEl>
                                          <p:spTgt spid="33813"/>
                                        </p:tgtEl>
                                      </p:cBhvr>
                                    </p:animEffect>
                                    <p:anim calcmode="lin" valueType="num">
                                      <p:cBhvr>
                                        <p:cTn id="63" dur="1000" fill="hold"/>
                                        <p:tgtEl>
                                          <p:spTgt spid="33813"/>
                                        </p:tgtEl>
                                        <p:attrNameLst>
                                          <p:attrName>ppt_x</p:attrName>
                                        </p:attrNameLst>
                                      </p:cBhvr>
                                      <p:tavLst>
                                        <p:tav tm="0">
                                          <p:val>
                                            <p:strVal val="#ppt_x"/>
                                          </p:val>
                                        </p:tav>
                                        <p:tav tm="100000">
                                          <p:val>
                                            <p:strVal val="#ppt_x"/>
                                          </p:val>
                                        </p:tav>
                                      </p:tavLst>
                                    </p:anim>
                                    <p:anim calcmode="lin" valueType="num">
                                      <p:cBhvr>
                                        <p:cTn id="64" dur="1000" fill="hold"/>
                                        <p:tgtEl>
                                          <p:spTgt spid="338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nodeType="clickEffect">
                                  <p:stCondLst>
                                    <p:cond delay="0"/>
                                  </p:stCondLst>
                                  <p:childTnLst>
                                    <p:animMotion origin="layout" path="M -0.01111 -0.07176 C -0.00694 -0.08935 -0.00746 -0.10671 -0.00659 -0.1257 C -0.00711 -0.14282 -0.00729 -0.15995 -0.00816 -0.17732 C -0.00885 -0.18912 -0.01736 -0.20972 -0.02014 -0.22292 C -0.02413 -0.2419 -0.02656 -0.26412 -0.03507 -0.28032 C -0.0368 -0.29005 -0.03732 -0.29329 -0.04253 -0.30023 C -0.04479 -0.30995 -0.04652 -0.31921 -0.05 -0.32801 C -0.05139 -0.33773 -0.05312 -0.34468 -0.0559 -0.35394 C -0.05729 -0.36482 -0.05937 -0.37153 -0.0618 -0.38218 C -0.06475 -0.39491 -0.06527 -0.40833 -0.07083 -0.41991 C -0.07135 -0.42292 -0.07152 -0.42639 -0.07239 -0.42963 C -0.07309 -0.43241 -0.07482 -0.43495 -0.07534 -0.43773 C -0.07621 -0.44213 -0.07586 -0.44676 -0.07673 -0.45116 C -0.08229 -0.48009 -0.09184 -0.50949 -0.10069 -0.53704 C -0.10677 -0.55556 -0.11701 -0.57037 -0.12014 -0.59051 C -0.12135 -0.63287 -0.11961 -0.67755 -0.13055 -0.71782 C -0.13194 -0.73218 -0.13437 -0.74769 -0.13802 -0.76157 C -0.14114 -0.78773 -0.15069 -0.80602 -0.16336 -0.82546 C -0.16823 -0.8331 -0.17048 -0.8412 -0.17673 -0.84699 C -0.18229 -0.86134 -0.19305 -0.87107 -0.20225 -0.88079 C -0.22014 -0.90023 -0.23975 -0.9132 -0.26041 -0.92662 C -0.27066 -0.93333 -0.27552 -0.94306 -0.28732 -0.9463 C -0.30121 -0.95764 -0.31527 -0.96875 -0.32899 -0.98009 C -0.33819 -0.98773 -0.3467 -0.99514 -0.35746 -0.99815 C -0.36875 -1.00556 -0.38264 -1.00648 -0.39479 -1.01204 C -0.4033 -1.01134 -0.4118 -1.01157 -0.42014 -1.00995 C -0.42239 -1.00949 -0.42396 -1.00718 -0.42604 -1.00602 C -0.43038 -1.00394 -0.4368 -1.00301 -0.44097 -1.00208 C -0.45625 -0.99514 -0.47152 -0.98704 -0.48732 -0.98218 C -0.49652 -0.97477 -0.50694 -0.96875 -0.51701 -0.96389 C -0.52534 -0.95347 -0.51441 -0.9662 -0.52448 -0.95787 C -0.54097 -0.9456 -0.52847 -0.95023 -0.54392 -0.9463 C -0.55642 -0.93611 -0.57066 -0.93218 -0.5842 -0.92477 C -0.59861 -0.90579 -0.58021 -0.9287 -0.59323 -0.91667 C -0.60382 -0.90718 -0.59201 -0.9132 -0.60225 -0.90903 C -0.60521 -0.89583 -0.60104 -0.90972 -0.60816 -0.89907 C -0.61146 -0.89398 -0.61406 -0.8882 -0.61701 -0.88287 C -0.62014 -0.87732 -0.6276 -0.8669 -0.6276 -0.86667 C -0.63073 -0.85347 -0.62639 -0.86782 -0.6335 -0.85695 C -0.6401 -0.84699 -0.64149 -0.83449 -0.65 -0.82732 C -0.65295 -0.82107 -0.65434 -0.81528 -0.65746 -0.80926 C -0.65972 -0.8 -0.66458 -0.79259 -0.66788 -0.78333 C -0.66996 -0.77153 -0.67621 -0.75625 -0.68125 -0.7456 C -0.6842 -0.73079 -0.68211 -0.73982 -0.68871 -0.71782 C -0.69913 -0.68264 -0.70972 -0.64769 -0.72014 -0.61273 C -0.72586 -0.59352 -0.73125 -0.5757 -0.74253 -0.56088 C -0.74705 -0.55463 -0.75156 -0.54514 -0.75746 -0.54306 C -0.76458 -0.53634 -0.77239 -0.53611 -0.77986 -0.53079 C -0.78593 -0.52662 -0.79097 -0.51505 -0.79774 -0.51505 " pathEditMode="relative" rAng="0" ptsTypes="ffffffffffffffffffffffffffffffffffffffffffffffffA">
                                      <p:cBhvr>
                                        <p:cTn id="68" dur="2000" fill="hold"/>
                                        <p:tgtEl>
                                          <p:spTgt spid="50"/>
                                        </p:tgtEl>
                                        <p:attrNameLst>
                                          <p:attrName>ppt_x</p:attrName>
                                          <p:attrName>ppt_y</p:attrName>
                                        </p:attrNameLst>
                                      </p:cBhvr>
                                      <p:rCtr x="-39100" y="-4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32830" grpId="0"/>
      <p:bldP spid="33813" grpId="0"/>
      <p:bldP spid="3585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ounded Rectangle 142"/>
          <p:cNvSpPr/>
          <p:nvPr/>
        </p:nvSpPr>
        <p:spPr>
          <a:xfrm>
            <a:off x="736339" y="2398545"/>
            <a:ext cx="7990149" cy="4030830"/>
          </a:xfrm>
          <a:prstGeom prst="roundRect">
            <a:avLst/>
          </a:prstGeom>
          <a:solidFill>
            <a:schemeClr val="accent6">
              <a:lumMod val="60000"/>
              <a:lumOff val="4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vi-VN"/>
          </a:p>
        </p:txBody>
      </p:sp>
      <p:grpSp>
        <p:nvGrpSpPr>
          <p:cNvPr id="2" name="Group 59"/>
          <p:cNvGrpSpPr>
            <a:grpSpLocks/>
          </p:cNvGrpSpPr>
          <p:nvPr/>
        </p:nvGrpSpPr>
        <p:grpSpPr bwMode="auto">
          <a:xfrm>
            <a:off x="341565" y="1873654"/>
            <a:ext cx="1630110" cy="2330536"/>
            <a:chOff x="298703" y="-265191"/>
            <a:chExt cx="1630110" cy="4581893"/>
          </a:xfrm>
          <a:solidFill>
            <a:srgbClr val="92D050"/>
          </a:solidFill>
        </p:grpSpPr>
        <p:sp>
          <p:nvSpPr>
            <p:cNvPr id="144" name="Rectangle 63"/>
            <p:cNvSpPr>
              <a:spLocks noChangeArrowheads="1"/>
            </p:cNvSpPr>
            <p:nvPr/>
          </p:nvSpPr>
          <p:spPr bwMode="gray">
            <a:xfrm>
              <a:off x="357188" y="-265191"/>
              <a:ext cx="1571625" cy="214312"/>
            </a:xfrm>
            <a:prstGeom prst="rect">
              <a:avLst/>
            </a:prstGeom>
            <a:grp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vi-VN"/>
            </a:p>
          </p:txBody>
        </p:sp>
        <p:grpSp>
          <p:nvGrpSpPr>
            <p:cNvPr id="3" name="Rectangle 63"/>
            <p:cNvGrpSpPr>
              <a:grpSpLocks/>
            </p:cNvGrpSpPr>
            <p:nvPr/>
          </p:nvGrpSpPr>
          <p:grpSpPr bwMode="auto">
            <a:xfrm>
              <a:off x="298703" y="-265191"/>
              <a:ext cx="353829" cy="4581893"/>
              <a:chOff x="298703" y="-265188"/>
              <a:chExt cx="353829" cy="4581877"/>
            </a:xfrm>
            <a:grpFill/>
          </p:grpSpPr>
          <p:pic>
            <p:nvPicPr>
              <p:cNvPr id="28730" name="Rectangle 63"/>
              <p:cNvPicPr>
                <a:picLocks noChangeArrowheads="1"/>
              </p:cNvPicPr>
              <p:nvPr/>
            </p:nvPicPr>
            <p:blipFill>
              <a:blip r:embed="rId3">
                <a:extLst/>
              </a:blip>
              <a:srcRect/>
              <a:stretch>
                <a:fillRect/>
              </a:stretch>
            </p:blipFill>
            <p:spPr bwMode="gray">
              <a:xfrm>
                <a:off x="298703" y="-265185"/>
                <a:ext cx="353829" cy="4581874"/>
              </a:xfrm>
              <a:prstGeom prst="rect">
                <a:avLst/>
              </a:prstGeom>
              <a:grpFill/>
              <a:ln>
                <a:noFill/>
              </a:ln>
              <a:extLst/>
            </p:spPr>
          </p:pic>
          <p:sp>
            <p:nvSpPr>
              <p:cNvPr id="28731" name="Text Box 13"/>
              <p:cNvSpPr txBox="1">
                <a:spLocks noChangeArrowheads="1"/>
              </p:cNvSpPr>
              <p:nvPr/>
            </p:nvSpPr>
            <p:spPr bwMode="auto">
              <a:xfrm rot="5400000">
                <a:off x="-1827402" y="1917813"/>
                <a:ext cx="4581873" cy="215871"/>
              </a:xfrm>
              <a:prstGeom prst="rect">
                <a:avLst/>
              </a:prstGeom>
              <a:grpFill/>
              <a:ln>
                <a:noFill/>
              </a:ln>
              <a:extLst/>
            </p:spPr>
            <p:txBody>
              <a:bodyPr rot="10800000" vert="eaVert"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smtClean="0">
                  <a:solidFill>
                    <a:srgbClr val="FFFFFF"/>
                  </a:solidFill>
                  <a:latin typeface="Arial" charset="0"/>
                  <a:cs typeface="Arial" charset="0"/>
                </a:endParaRPr>
              </a:p>
            </p:txBody>
          </p:sp>
        </p:grpSp>
      </p:grpSp>
      <p:grpSp>
        <p:nvGrpSpPr>
          <p:cNvPr id="4" name="Group 74"/>
          <p:cNvGrpSpPr>
            <a:grpSpLocks/>
          </p:cNvGrpSpPr>
          <p:nvPr/>
        </p:nvGrpSpPr>
        <p:grpSpPr bwMode="auto">
          <a:xfrm rot="5400000">
            <a:off x="209550" y="4064001"/>
            <a:ext cx="574675" cy="584200"/>
            <a:chOff x="797" y="1824"/>
            <a:chExt cx="4211" cy="1754"/>
          </a:xfrm>
        </p:grpSpPr>
        <p:sp>
          <p:nvSpPr>
            <p:cNvPr id="9" name="AutoShape 75"/>
            <p:cNvSpPr>
              <a:spLocks noChangeArrowheads="1"/>
            </p:cNvSpPr>
            <p:nvPr/>
          </p:nvSpPr>
          <p:spPr bwMode="gray">
            <a:xfrm rot="16200000" flipH="1">
              <a:off x="1817" y="2551"/>
              <a:ext cx="310"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10" name="AutoShape 76"/>
            <p:cNvSpPr>
              <a:spLocks noChangeArrowheads="1"/>
            </p:cNvSpPr>
            <p:nvPr/>
          </p:nvSpPr>
          <p:spPr bwMode="gray">
            <a:xfrm rot="5400000" flipH="1">
              <a:off x="3632" y="2518"/>
              <a:ext cx="310" cy="209"/>
            </a:xfrm>
            <a:prstGeom prst="upArrow">
              <a:avLst>
                <a:gd name="adj1" fmla="val 51676"/>
                <a:gd name="adj2" fmla="val 100000"/>
              </a:avLst>
            </a:prstGeom>
            <a:gradFill rotWithShape="1">
              <a:gsLst>
                <a:gs pos="0">
                  <a:schemeClr val="tx2"/>
                </a:gs>
                <a:gs pos="100000">
                  <a:srgbClr val="A7B8CC"/>
                </a:gs>
              </a:gsLst>
              <a:lin ang="0" scaled="1"/>
            </a:gradFill>
            <a:ln w="9525" algn="ctr">
              <a:noFill/>
              <a:miter lim="800000"/>
              <a:headEnd/>
              <a:tailEnd/>
            </a:ln>
          </p:spPr>
          <p:txBody>
            <a:bodyPr rot="10800000" wrap="none" anchor="ctr"/>
            <a:lstStyle/>
            <a:p>
              <a:pPr fontAlgn="auto">
                <a:spcBef>
                  <a:spcPts val="0"/>
                </a:spcBef>
                <a:spcAft>
                  <a:spcPts val="0"/>
                </a:spcAft>
                <a:defRPr/>
              </a:pPr>
              <a:endParaRPr lang="vi-VN">
                <a:latin typeface="+mn-lt"/>
              </a:endParaRPr>
            </a:p>
          </p:txBody>
        </p:sp>
        <p:sp>
          <p:nvSpPr>
            <p:cNvPr id="11" name="AutoShape 77"/>
            <p:cNvSpPr>
              <a:spLocks noChangeArrowheads="1"/>
            </p:cNvSpPr>
            <p:nvPr/>
          </p:nvSpPr>
          <p:spPr bwMode="gray">
            <a:xfrm rot="10800000" flipH="1">
              <a:off x="2728" y="3464"/>
              <a:ext cx="302" cy="205"/>
            </a:xfrm>
            <a:prstGeom prst="upArrow">
              <a:avLst>
                <a:gd name="adj1" fmla="val 51676"/>
                <a:gd name="adj2" fmla="val 100000"/>
              </a:avLst>
            </a:prstGeom>
            <a:gradFill rotWithShape="1">
              <a:gsLst>
                <a:gs pos="0">
                  <a:schemeClr val="tx2"/>
                </a:gs>
                <a:gs pos="100000">
                  <a:srgbClr val="A7B8CC"/>
                </a:gs>
              </a:gsLst>
              <a:lin ang="0" scaled="1"/>
            </a:gradFill>
            <a:ln w="9525" algn="ctr">
              <a:noFill/>
              <a:miter lim="800000"/>
              <a:headEnd/>
              <a:tailEnd/>
            </a:ln>
          </p:spPr>
          <p:txBody>
            <a:bodyPr vert="eaVert" wrap="none" anchor="ctr"/>
            <a:lstStyle/>
            <a:p>
              <a:pPr fontAlgn="auto">
                <a:spcBef>
                  <a:spcPts val="0"/>
                </a:spcBef>
                <a:spcAft>
                  <a:spcPts val="0"/>
                </a:spcAft>
                <a:defRPr/>
              </a:pPr>
              <a:endParaRPr lang="vi-VN">
                <a:latin typeface="+mn-lt"/>
              </a:endParaRPr>
            </a:p>
          </p:txBody>
        </p:sp>
        <p:sp>
          <p:nvSpPr>
            <p:cNvPr id="39978"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en-US">
                <a:cs typeface="Arial" charset="0"/>
              </a:endParaRPr>
            </a:p>
          </p:txBody>
        </p:sp>
        <p:sp>
          <p:nvSpPr>
            <p:cNvPr id="39979"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rot="10800000" vert="eaVert" wrap="none" anchor="ctr"/>
            <a:lstStyle/>
            <a:p>
              <a:endParaRPr lang="en-US">
                <a:cs typeface="Arial" charset="0"/>
              </a:endParaRPr>
            </a:p>
          </p:txBody>
        </p:sp>
        <p:sp>
          <p:nvSpPr>
            <p:cNvPr id="14" name="Oval 80"/>
            <p:cNvSpPr>
              <a:spLocks noChangeArrowheads="1"/>
            </p:cNvSpPr>
            <p:nvPr/>
          </p:nvSpPr>
          <p:spPr bwMode="gray">
            <a:xfrm>
              <a:off x="797" y="2858"/>
              <a:ext cx="4199" cy="276"/>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fontAlgn="auto">
                <a:spcBef>
                  <a:spcPts val="0"/>
                </a:spcBef>
                <a:spcAft>
                  <a:spcPts val="0"/>
                </a:spcAft>
                <a:defRPr/>
              </a:pPr>
              <a:endParaRPr lang="vi-VN">
                <a:latin typeface="+mn-lt"/>
              </a:endParaRPr>
            </a:p>
          </p:txBody>
        </p:sp>
        <p:sp>
          <p:nvSpPr>
            <p:cNvPr id="39981" name="Oval 81"/>
            <p:cNvSpPr>
              <a:spLocks noChangeArrowheads="1"/>
            </p:cNvSpPr>
            <p:nvPr/>
          </p:nvSpPr>
          <p:spPr bwMode="gray">
            <a:xfrm>
              <a:off x="797" y="2858"/>
              <a:ext cx="4199" cy="277"/>
            </a:xfrm>
            <a:prstGeom prst="ellipse">
              <a:avLst/>
            </a:prstGeom>
            <a:gradFill rotWithShape="1">
              <a:gsLst>
                <a:gs pos="0">
                  <a:srgbClr val="000000"/>
                </a:gs>
                <a:gs pos="100000">
                  <a:srgbClr val="FFCC00"/>
                </a:gs>
              </a:gsLst>
              <a:lin ang="2700000" scaled="1"/>
            </a:gradFill>
            <a:ln w="38100" algn="ctr">
              <a:noFill/>
              <a:round/>
              <a:headEnd/>
              <a:tailEnd/>
            </a:ln>
          </p:spPr>
          <p:txBody>
            <a:bodyPr rot="10800000" vert="eaVert" wrap="none" anchor="ctr">
              <a:spAutoFit/>
            </a:bodyPr>
            <a:lstStyle/>
            <a:p>
              <a:endParaRPr lang="en-US">
                <a:cs typeface="Arial" charset="0"/>
              </a:endParaRPr>
            </a:p>
          </p:txBody>
        </p:sp>
        <p:sp>
          <p:nvSpPr>
            <p:cNvPr id="16" name="Oval 82"/>
            <p:cNvSpPr>
              <a:spLocks noChangeArrowheads="1"/>
            </p:cNvSpPr>
            <p:nvPr/>
          </p:nvSpPr>
          <p:spPr bwMode="gray">
            <a:xfrm>
              <a:off x="809" y="2162"/>
              <a:ext cx="4199" cy="1101"/>
            </a:xfrm>
            <a:prstGeom prst="ellipse">
              <a:avLst/>
            </a:prstGeom>
            <a:gradFill rotWithShape="1">
              <a:gsLst>
                <a:gs pos="0">
                  <a:srgbClr val="00008A"/>
                </a:gs>
                <a:gs pos="50000">
                  <a:schemeClr val="hlink"/>
                </a:gs>
                <a:gs pos="100000">
                  <a:srgbClr val="00008A"/>
                </a:gs>
              </a:gsLst>
              <a:lin ang="18900000" scaled="1"/>
            </a:gradFill>
            <a:ln w="38100" algn="ctr">
              <a:noFill/>
              <a:round/>
              <a:headEnd/>
              <a:tailEnd/>
            </a:ln>
          </p:spPr>
          <p:txBody>
            <a:bodyPr rot="10800000" vert="eaVert" anchor="ctr">
              <a:spAutoFit/>
            </a:bodyPr>
            <a:lstStyle/>
            <a:p>
              <a:pPr fontAlgn="auto">
                <a:spcBef>
                  <a:spcPts val="0"/>
                </a:spcBef>
                <a:spcAft>
                  <a:spcPts val="0"/>
                </a:spcAft>
                <a:defRPr/>
              </a:pPr>
              <a:endParaRPr lang="vi-VN">
                <a:latin typeface="+mn-lt"/>
              </a:endParaRPr>
            </a:p>
          </p:txBody>
        </p:sp>
        <p:sp>
          <p:nvSpPr>
            <p:cNvPr id="39983" name="Oval 83"/>
            <p:cNvSpPr>
              <a:spLocks noChangeArrowheads="1"/>
            </p:cNvSpPr>
            <p:nvPr/>
          </p:nvSpPr>
          <p:spPr bwMode="gray">
            <a:xfrm>
              <a:off x="809" y="2081"/>
              <a:ext cx="4199" cy="1101"/>
            </a:xfrm>
            <a:prstGeom prst="ellipse">
              <a:avLst/>
            </a:prstGeom>
            <a:gradFill rotWithShape="1">
              <a:gsLst>
                <a:gs pos="0">
                  <a:srgbClr val="FFCC00"/>
                </a:gs>
                <a:gs pos="100000">
                  <a:srgbClr val="7C6300"/>
                </a:gs>
              </a:gsLst>
              <a:lin ang="2700000" scaled="1"/>
            </a:gradFill>
            <a:ln w="38100" algn="ctr">
              <a:noFill/>
              <a:round/>
              <a:headEnd/>
              <a:tailEnd/>
            </a:ln>
          </p:spPr>
          <p:txBody>
            <a:bodyPr rot="10800000" vert="eaVert" anchor="ctr">
              <a:spAutoFit/>
            </a:bodyPr>
            <a:lstStyle/>
            <a:p>
              <a:endParaRPr lang="en-US">
                <a:cs typeface="Arial" charset="0"/>
              </a:endParaRPr>
            </a:p>
          </p:txBody>
        </p:sp>
      </p:grpSp>
      <p:sp>
        <p:nvSpPr>
          <p:cNvPr id="18" name="AutoShape 17"/>
          <p:cNvSpPr>
            <a:spLocks noChangeArrowheads="1"/>
          </p:cNvSpPr>
          <p:nvPr/>
        </p:nvSpPr>
        <p:spPr bwMode="gray">
          <a:xfrm>
            <a:off x="525463" y="820738"/>
            <a:ext cx="8201025" cy="1408112"/>
          </a:xfrm>
          <a:prstGeom prst="roundRect">
            <a:avLst>
              <a:gd name="adj" fmla="val 50000"/>
            </a:avLst>
          </a:prstGeom>
          <a:gradFill rotWithShape="1">
            <a:gsLst>
              <a:gs pos="0">
                <a:srgbClr val="253C57"/>
              </a:gs>
              <a:gs pos="50000">
                <a:srgbClr val="006666"/>
              </a:gs>
              <a:gs pos="100000">
                <a:srgbClr val="253C57"/>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457200" indent="-457200">
              <a:defRPr/>
            </a:pPr>
            <a:endParaRPr lang="en-US" sz="2000" b="1">
              <a:solidFill>
                <a:srgbClr val="FFFF66"/>
              </a:solidFill>
              <a:cs typeface="Arial" charset="0"/>
            </a:endParaRPr>
          </a:p>
        </p:txBody>
      </p:sp>
      <p:grpSp>
        <p:nvGrpSpPr>
          <p:cNvPr id="5" name="Group 20"/>
          <p:cNvGrpSpPr>
            <a:grpSpLocks/>
          </p:cNvGrpSpPr>
          <p:nvPr/>
        </p:nvGrpSpPr>
        <p:grpSpPr bwMode="auto">
          <a:xfrm>
            <a:off x="788988" y="2549521"/>
            <a:ext cx="7935912" cy="824569"/>
            <a:chOff x="845437" y="2035162"/>
            <a:chExt cx="7393408" cy="654045"/>
          </a:xfrm>
        </p:grpSpPr>
        <p:grpSp>
          <p:nvGrpSpPr>
            <p:cNvPr id="6" name="Group 5"/>
            <p:cNvGrpSpPr>
              <a:grpSpLocks/>
            </p:cNvGrpSpPr>
            <p:nvPr/>
          </p:nvGrpSpPr>
          <p:grpSpPr bwMode="auto">
            <a:xfrm>
              <a:off x="845437" y="2035162"/>
              <a:ext cx="7296150" cy="654045"/>
              <a:chOff x="369" y="1249"/>
              <a:chExt cx="3072" cy="412"/>
            </a:xfrm>
          </p:grpSpPr>
          <p:sp>
            <p:nvSpPr>
              <p:cNvPr id="50213" name="AutoShape 6"/>
              <p:cNvSpPr>
                <a:spLocks noChangeArrowheads="1"/>
              </p:cNvSpPr>
              <p:nvPr/>
            </p:nvSpPr>
            <p:spPr bwMode="gray">
              <a:xfrm>
                <a:off x="369" y="1249"/>
                <a:ext cx="3072" cy="4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2400">
                  <a:latin typeface="VNI-Times" pitchFamily="2" charset="0"/>
                  <a:cs typeface="Arial" charset="0"/>
                </a:endParaRPr>
              </a:p>
            </p:txBody>
          </p:sp>
          <p:sp>
            <p:nvSpPr>
              <p:cNvPr id="39974" name="AutoShape 7"/>
              <p:cNvSpPr>
                <a:spLocks noChangeArrowheads="1"/>
              </p:cNvSpPr>
              <p:nvPr/>
            </p:nvSpPr>
            <p:spPr bwMode="gray">
              <a:xfrm>
                <a:off x="430" y="1302"/>
                <a:ext cx="271" cy="304"/>
              </a:xfrm>
              <a:prstGeom prst="roundRect">
                <a:avLst>
                  <a:gd name="adj" fmla="val 11921"/>
                </a:avLst>
              </a:prstGeom>
              <a:solidFill>
                <a:srgbClr val="0000CC"/>
              </a:solidFill>
              <a:ln w="38100">
                <a:solidFill>
                  <a:schemeClr val="bg1"/>
                </a:solidFill>
                <a:round/>
                <a:headEnd/>
                <a:tailEnd/>
              </a:ln>
            </p:spPr>
            <p:txBody>
              <a:bodyPr wrap="none" anchor="ctr"/>
              <a:lstStyle/>
              <a:p>
                <a:endParaRPr lang="en-US" sz="2400">
                  <a:latin typeface="VNI-Times" pitchFamily="2" charset="0"/>
                  <a:cs typeface="Arial" charset="0"/>
                </a:endParaRPr>
              </a:p>
            </p:txBody>
          </p:sp>
        </p:grpSp>
        <p:sp>
          <p:nvSpPr>
            <p:cNvPr id="39972" name="Text Box 26"/>
            <p:cNvSpPr txBox="1">
              <a:spLocks noChangeArrowheads="1"/>
            </p:cNvSpPr>
            <p:nvPr/>
          </p:nvSpPr>
          <p:spPr bwMode="gray">
            <a:xfrm>
              <a:off x="1739596" y="2136421"/>
              <a:ext cx="6499249" cy="415016"/>
            </a:xfrm>
            <a:prstGeom prst="rect">
              <a:avLst/>
            </a:prstGeom>
            <a:noFill/>
            <a:ln w="9525" algn="ctr">
              <a:noFill/>
              <a:miter lim="800000"/>
              <a:headEnd/>
              <a:tailEnd/>
            </a:ln>
          </p:spPr>
          <p:txBody>
            <a:bodyPr>
              <a:spAutoFit/>
            </a:bodyPr>
            <a:lstStyle/>
            <a:p>
              <a:r>
                <a:rPr lang="vi-VN" sz="2800">
                  <a:latin typeface="+mj-lt"/>
                </a:rPr>
                <a:t>một vòng tròn có 10 ngôi sao</a:t>
              </a:r>
              <a:endParaRPr lang="en-US" sz="2800">
                <a:latin typeface="+mj-lt"/>
              </a:endParaRPr>
            </a:p>
          </p:txBody>
        </p:sp>
      </p:grpSp>
      <p:grpSp>
        <p:nvGrpSpPr>
          <p:cNvPr id="7" name="Group 5"/>
          <p:cNvGrpSpPr>
            <a:grpSpLocks/>
          </p:cNvGrpSpPr>
          <p:nvPr/>
        </p:nvGrpSpPr>
        <p:grpSpPr bwMode="auto">
          <a:xfrm>
            <a:off x="790575" y="5556250"/>
            <a:ext cx="7840663" cy="760413"/>
            <a:chOff x="242" y="869"/>
            <a:chExt cx="3208" cy="675"/>
          </a:xfrm>
        </p:grpSpPr>
        <p:sp>
          <p:nvSpPr>
            <p:cNvPr id="50207" name="AutoShape 6"/>
            <p:cNvSpPr>
              <a:spLocks noChangeArrowheads="1"/>
            </p:cNvSpPr>
            <p:nvPr/>
          </p:nvSpPr>
          <p:spPr bwMode="gray">
            <a:xfrm>
              <a:off x="242" y="869"/>
              <a:ext cx="3208" cy="67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2400">
                <a:latin typeface="VNI-Times" pitchFamily="2" charset="0"/>
                <a:cs typeface="Arial" charset="0"/>
              </a:endParaRPr>
            </a:p>
          </p:txBody>
        </p:sp>
        <p:sp>
          <p:nvSpPr>
            <p:cNvPr id="39968" name="AutoShape 7"/>
            <p:cNvSpPr>
              <a:spLocks noChangeArrowheads="1"/>
            </p:cNvSpPr>
            <p:nvPr/>
          </p:nvSpPr>
          <p:spPr bwMode="gray">
            <a:xfrm>
              <a:off x="268" y="971"/>
              <a:ext cx="271" cy="475"/>
            </a:xfrm>
            <a:prstGeom prst="roundRect">
              <a:avLst>
                <a:gd name="adj" fmla="val 11921"/>
              </a:avLst>
            </a:prstGeom>
            <a:solidFill>
              <a:srgbClr val="0000CC"/>
            </a:solidFill>
            <a:ln w="38100">
              <a:solidFill>
                <a:schemeClr val="bg1"/>
              </a:solidFill>
              <a:round/>
              <a:headEnd/>
              <a:tailEnd/>
            </a:ln>
          </p:spPr>
          <p:txBody>
            <a:bodyPr wrap="none" anchor="ctr"/>
            <a:lstStyle/>
            <a:p>
              <a:endParaRPr lang="en-US" sz="2400">
                <a:latin typeface="VNI-Times" pitchFamily="2" charset="0"/>
                <a:cs typeface="Arial" charset="0"/>
              </a:endParaRPr>
            </a:p>
          </p:txBody>
        </p:sp>
        <p:sp>
          <p:nvSpPr>
            <p:cNvPr id="125" name="Freeform 8"/>
            <p:cNvSpPr>
              <a:spLocks/>
            </p:cNvSpPr>
            <p:nvPr/>
          </p:nvSpPr>
          <p:spPr bwMode="gray">
            <a:xfrm>
              <a:off x="464" y="1223"/>
              <a:ext cx="295" cy="32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sz="2400">
                <a:latin typeface="VNI-Times" pitchFamily="2" charset="0"/>
                <a:cs typeface="Arial" charset="0"/>
              </a:endParaRPr>
            </a:p>
          </p:txBody>
        </p:sp>
        <p:sp>
          <p:nvSpPr>
            <p:cNvPr id="50210" name="Text Box 9"/>
            <p:cNvSpPr txBox="1">
              <a:spLocks noChangeArrowheads="1"/>
            </p:cNvSpPr>
            <p:nvPr/>
          </p:nvSpPr>
          <p:spPr bwMode="gray">
            <a:xfrm>
              <a:off x="311" y="994"/>
              <a:ext cx="211" cy="406"/>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en-US" sz="2400" b="1">
                  <a:solidFill>
                    <a:srgbClr val="FF0000"/>
                  </a:solidFill>
                  <a:latin typeface="VNI-Times" pitchFamily="2" charset="0"/>
                  <a:cs typeface="Arial" charset="0"/>
                </a:rPr>
                <a:t>D</a:t>
              </a:r>
            </a:p>
          </p:txBody>
        </p:sp>
      </p:grpSp>
      <p:grpSp>
        <p:nvGrpSpPr>
          <p:cNvPr id="8" name="Group 20"/>
          <p:cNvGrpSpPr>
            <a:grpSpLocks/>
          </p:cNvGrpSpPr>
          <p:nvPr/>
        </p:nvGrpSpPr>
        <p:grpSpPr bwMode="auto">
          <a:xfrm>
            <a:off x="788988" y="3600169"/>
            <a:ext cx="7935912" cy="731460"/>
            <a:chOff x="881063" y="2017705"/>
            <a:chExt cx="8481039" cy="1031870"/>
          </a:xfrm>
        </p:grpSpPr>
        <p:grpSp>
          <p:nvGrpSpPr>
            <p:cNvPr id="12" name="Group 5"/>
            <p:cNvGrpSpPr>
              <a:grpSpLocks/>
            </p:cNvGrpSpPr>
            <p:nvPr/>
          </p:nvGrpSpPr>
          <p:grpSpPr bwMode="auto">
            <a:xfrm>
              <a:off x="881063" y="2017705"/>
              <a:ext cx="8357797" cy="1031870"/>
              <a:chOff x="384" y="1238"/>
              <a:chExt cx="3519" cy="650"/>
            </a:xfrm>
          </p:grpSpPr>
          <p:sp>
            <p:nvSpPr>
              <p:cNvPr id="50203" name="AutoShape 6"/>
              <p:cNvSpPr>
                <a:spLocks noChangeArrowheads="1"/>
              </p:cNvSpPr>
              <p:nvPr/>
            </p:nvSpPr>
            <p:spPr bwMode="gray">
              <a:xfrm>
                <a:off x="384" y="1238"/>
                <a:ext cx="3519" cy="65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2400">
                  <a:latin typeface="VNI-Times" pitchFamily="2" charset="0"/>
                  <a:cs typeface="Arial" charset="0"/>
                </a:endParaRPr>
              </a:p>
            </p:txBody>
          </p:sp>
          <p:sp>
            <p:nvSpPr>
              <p:cNvPr id="39964" name="AutoShape 7"/>
              <p:cNvSpPr>
                <a:spLocks noChangeArrowheads="1"/>
              </p:cNvSpPr>
              <p:nvPr/>
            </p:nvSpPr>
            <p:spPr bwMode="gray">
              <a:xfrm>
                <a:off x="448" y="1310"/>
                <a:ext cx="271" cy="472"/>
              </a:xfrm>
              <a:prstGeom prst="roundRect">
                <a:avLst>
                  <a:gd name="adj" fmla="val 11921"/>
                </a:avLst>
              </a:prstGeom>
              <a:solidFill>
                <a:srgbClr val="0000CC"/>
              </a:solidFill>
              <a:ln w="38100">
                <a:solidFill>
                  <a:schemeClr val="bg1"/>
                </a:solidFill>
                <a:round/>
                <a:headEnd/>
                <a:tailEnd/>
              </a:ln>
            </p:spPr>
            <p:txBody>
              <a:bodyPr wrap="none" anchor="ctr"/>
              <a:lstStyle/>
              <a:p>
                <a:endParaRPr lang="en-US" sz="2400">
                  <a:latin typeface="VNI-Times" pitchFamily="2" charset="0"/>
                  <a:cs typeface="Arial" charset="0"/>
                </a:endParaRPr>
              </a:p>
            </p:txBody>
          </p:sp>
          <p:sp>
            <p:nvSpPr>
              <p:cNvPr id="133" name="Freeform 8"/>
              <p:cNvSpPr>
                <a:spLocks/>
              </p:cNvSpPr>
              <p:nvPr/>
            </p:nvSpPr>
            <p:spPr bwMode="gray">
              <a:xfrm>
                <a:off x="488" y="1399"/>
                <a:ext cx="295" cy="15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sz="2400">
                  <a:latin typeface="VNI-Times" pitchFamily="2" charset="0"/>
                  <a:cs typeface="Arial" charset="0"/>
                </a:endParaRPr>
              </a:p>
            </p:txBody>
          </p:sp>
          <p:sp>
            <p:nvSpPr>
              <p:cNvPr id="50206" name="Text Box 9"/>
              <p:cNvSpPr txBox="1">
                <a:spLocks noChangeArrowheads="1"/>
              </p:cNvSpPr>
              <p:nvPr/>
            </p:nvSpPr>
            <p:spPr bwMode="gray">
              <a:xfrm>
                <a:off x="478" y="1323"/>
                <a:ext cx="211" cy="406"/>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en-US" sz="2400" b="1">
                    <a:solidFill>
                      <a:srgbClr val="FF0000"/>
                    </a:solidFill>
                    <a:latin typeface="VNI-Times" pitchFamily="2" charset="0"/>
                    <a:cs typeface="Arial" charset="0"/>
                  </a:rPr>
                  <a:t>B</a:t>
                </a:r>
              </a:p>
            </p:txBody>
          </p:sp>
        </p:grpSp>
        <p:sp>
          <p:nvSpPr>
            <p:cNvPr id="39962" name="Text Box 26"/>
            <p:cNvSpPr txBox="1">
              <a:spLocks noChangeArrowheads="1"/>
            </p:cNvSpPr>
            <p:nvPr/>
          </p:nvSpPr>
          <p:spPr bwMode="gray">
            <a:xfrm>
              <a:off x="1870358" y="2152174"/>
              <a:ext cx="7491744" cy="738106"/>
            </a:xfrm>
            <a:prstGeom prst="rect">
              <a:avLst/>
            </a:prstGeom>
            <a:noFill/>
            <a:ln w="9525" algn="ctr">
              <a:noFill/>
              <a:miter lim="800000"/>
              <a:headEnd/>
              <a:tailEnd/>
            </a:ln>
          </p:spPr>
          <p:txBody>
            <a:bodyPr>
              <a:spAutoFit/>
            </a:bodyPr>
            <a:lstStyle/>
            <a:p>
              <a:r>
                <a:rPr lang="vi-VN" sz="2800">
                  <a:latin typeface="+mj-lt"/>
                </a:rPr>
                <a:t>một công trình kiến trúc Phật giáo lớn</a:t>
              </a:r>
              <a:endParaRPr lang="vi-VN" sz="2600">
                <a:latin typeface="+mj-lt"/>
              </a:endParaRPr>
            </a:p>
          </p:txBody>
        </p:sp>
      </p:grpSp>
      <p:grpSp>
        <p:nvGrpSpPr>
          <p:cNvPr id="13" name="Group 20"/>
          <p:cNvGrpSpPr>
            <a:grpSpLocks/>
          </p:cNvGrpSpPr>
          <p:nvPr/>
        </p:nvGrpSpPr>
        <p:grpSpPr bwMode="auto">
          <a:xfrm>
            <a:off x="763588" y="4517968"/>
            <a:ext cx="7842250" cy="849189"/>
            <a:chOff x="881063" y="1763707"/>
            <a:chExt cx="7296151" cy="1196971"/>
          </a:xfrm>
        </p:grpSpPr>
        <p:grpSp>
          <p:nvGrpSpPr>
            <p:cNvPr id="15" name="Group 5"/>
            <p:cNvGrpSpPr>
              <a:grpSpLocks/>
            </p:cNvGrpSpPr>
            <p:nvPr/>
          </p:nvGrpSpPr>
          <p:grpSpPr bwMode="auto">
            <a:xfrm>
              <a:off x="881063" y="1763707"/>
              <a:ext cx="7296150" cy="1196971"/>
              <a:chOff x="384" y="1078"/>
              <a:chExt cx="3072" cy="754"/>
            </a:xfrm>
          </p:grpSpPr>
          <p:sp>
            <p:nvSpPr>
              <p:cNvPr id="50197" name="AutoShape 6"/>
              <p:cNvSpPr>
                <a:spLocks noChangeArrowheads="1"/>
              </p:cNvSpPr>
              <p:nvPr/>
            </p:nvSpPr>
            <p:spPr bwMode="gray">
              <a:xfrm>
                <a:off x="384" y="1078"/>
                <a:ext cx="3072" cy="754"/>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2400">
                  <a:latin typeface="VNI-Times" pitchFamily="2" charset="0"/>
                  <a:cs typeface="Arial" charset="0"/>
                </a:endParaRPr>
              </a:p>
            </p:txBody>
          </p:sp>
          <p:sp>
            <p:nvSpPr>
              <p:cNvPr id="39958" name="AutoShape 7"/>
              <p:cNvSpPr>
                <a:spLocks noChangeArrowheads="1"/>
              </p:cNvSpPr>
              <p:nvPr/>
            </p:nvSpPr>
            <p:spPr bwMode="gray">
              <a:xfrm>
                <a:off x="412" y="1183"/>
                <a:ext cx="271" cy="491"/>
              </a:xfrm>
              <a:prstGeom prst="roundRect">
                <a:avLst>
                  <a:gd name="adj" fmla="val 11921"/>
                </a:avLst>
              </a:prstGeom>
              <a:solidFill>
                <a:srgbClr val="0000CC"/>
              </a:solidFill>
              <a:ln w="38100">
                <a:solidFill>
                  <a:schemeClr val="bg1"/>
                </a:solidFill>
                <a:round/>
                <a:headEnd/>
                <a:tailEnd/>
              </a:ln>
            </p:spPr>
            <p:txBody>
              <a:bodyPr wrap="none" anchor="ctr"/>
              <a:lstStyle/>
              <a:p>
                <a:endParaRPr lang="en-US" sz="2400">
                  <a:latin typeface="VNI-Times" pitchFamily="2" charset="0"/>
                  <a:cs typeface="Arial" charset="0"/>
                </a:endParaRPr>
              </a:p>
            </p:txBody>
          </p:sp>
          <p:sp>
            <p:nvSpPr>
              <p:cNvPr id="141" name="Freeform 8"/>
              <p:cNvSpPr>
                <a:spLocks/>
              </p:cNvSpPr>
              <p:nvPr/>
            </p:nvSpPr>
            <p:spPr bwMode="gray">
              <a:xfrm>
                <a:off x="488" y="1399"/>
                <a:ext cx="295" cy="155"/>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sz="2400">
                  <a:latin typeface="VNI-Times" pitchFamily="2" charset="0"/>
                  <a:cs typeface="Arial" charset="0"/>
                </a:endParaRPr>
              </a:p>
            </p:txBody>
          </p:sp>
          <p:sp>
            <p:nvSpPr>
              <p:cNvPr id="50200" name="Text Box 9"/>
              <p:cNvSpPr txBox="1">
                <a:spLocks noChangeArrowheads="1"/>
              </p:cNvSpPr>
              <p:nvPr/>
            </p:nvSpPr>
            <p:spPr bwMode="gray">
              <a:xfrm>
                <a:off x="447" y="1194"/>
                <a:ext cx="211" cy="406"/>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en-US" sz="2400" b="1">
                    <a:solidFill>
                      <a:srgbClr val="FF0000"/>
                    </a:solidFill>
                    <a:latin typeface="VNI-Times" pitchFamily="2" charset="0"/>
                    <a:cs typeface="Arial" charset="0"/>
                  </a:rPr>
                  <a:t>C</a:t>
                </a:r>
              </a:p>
            </p:txBody>
          </p:sp>
        </p:grpSp>
        <p:sp>
          <p:nvSpPr>
            <p:cNvPr id="39956" name="Text Box 26"/>
            <p:cNvSpPr txBox="1">
              <a:spLocks noChangeArrowheads="1"/>
            </p:cNvSpPr>
            <p:nvPr/>
          </p:nvSpPr>
          <p:spPr bwMode="gray">
            <a:xfrm>
              <a:off x="1643368" y="1961624"/>
              <a:ext cx="6533846" cy="737503"/>
            </a:xfrm>
            <a:prstGeom prst="rect">
              <a:avLst/>
            </a:prstGeom>
            <a:noFill/>
            <a:ln w="9525" algn="ctr">
              <a:noFill/>
              <a:miter lim="800000"/>
              <a:headEnd/>
              <a:tailEnd/>
            </a:ln>
          </p:spPr>
          <p:txBody>
            <a:bodyPr>
              <a:spAutoFit/>
            </a:bodyPr>
            <a:lstStyle/>
            <a:p>
              <a:r>
                <a:rPr lang="vi-VN" sz="2800" smtClean="0">
                  <a:latin typeface="+mj-lt"/>
                </a:rPr>
                <a:t> </a:t>
              </a:r>
              <a:r>
                <a:rPr lang="vi-VN" sz="2800">
                  <a:latin typeface="+mj-lt"/>
                </a:rPr>
                <a:t>một bó lúa có 10 nhánh lúa</a:t>
              </a:r>
              <a:endParaRPr lang="en-US" sz="2800">
                <a:latin typeface="+mj-lt"/>
              </a:endParaRPr>
            </a:p>
          </p:txBody>
        </p:sp>
      </p:grpSp>
      <p:sp>
        <p:nvSpPr>
          <p:cNvPr id="32830" name="Text Box 26"/>
          <p:cNvSpPr txBox="1">
            <a:spLocks noChangeArrowheads="1"/>
          </p:cNvSpPr>
          <p:nvPr/>
        </p:nvSpPr>
        <p:spPr bwMode="gray">
          <a:xfrm>
            <a:off x="914400" y="1017588"/>
            <a:ext cx="7696200" cy="1708160"/>
          </a:xfrm>
          <a:prstGeom prst="rect">
            <a:avLst/>
          </a:prstGeom>
          <a:noFill/>
          <a:ln w="9525" algn="ctr">
            <a:noFill/>
            <a:miter lim="800000"/>
            <a:headEnd/>
            <a:tailEnd/>
          </a:ln>
        </p:spPr>
        <p:txBody>
          <a:bodyPr>
            <a:spAutoFit/>
          </a:bodyPr>
          <a:lstStyle/>
          <a:p>
            <a:pPr>
              <a:spcBef>
                <a:spcPct val="50000"/>
              </a:spcBef>
            </a:pPr>
            <a:r>
              <a:rPr lang="en-US" sz="3000" b="1">
                <a:solidFill>
                  <a:schemeClr val="bg1">
                    <a:lumMod val="95000"/>
                  </a:schemeClr>
                </a:solidFill>
                <a:latin typeface="Times New Roman" pitchFamily="18" charset="0"/>
                <a:cs typeface="Times New Roman" pitchFamily="18" charset="0"/>
              </a:rPr>
              <a:t>CÂU 4</a:t>
            </a:r>
            <a:r>
              <a:rPr lang="en-US" sz="3000" smtClean="0">
                <a:solidFill>
                  <a:schemeClr val="bg1">
                    <a:lumMod val="95000"/>
                  </a:schemeClr>
                </a:solidFill>
                <a:latin typeface="Times New Roman" pitchFamily="18" charset="0"/>
                <a:cs typeface="Times New Roman" pitchFamily="18" charset="0"/>
              </a:rPr>
              <a:t>:</a:t>
            </a:r>
            <a:r>
              <a:rPr lang="vi-VN" sz="3000" smtClean="0">
                <a:solidFill>
                  <a:schemeClr val="bg1">
                    <a:lumMod val="95000"/>
                  </a:schemeClr>
                </a:solidFill>
                <a:latin typeface="Times New Roman" pitchFamily="18" charset="0"/>
                <a:cs typeface="Times New Roman" pitchFamily="18" charset="0"/>
              </a:rPr>
              <a:t> </a:t>
            </a:r>
            <a:r>
              <a:rPr lang="vi-VN" sz="3000">
                <a:solidFill>
                  <a:schemeClr val="bg1">
                    <a:lumMod val="95000"/>
                  </a:schemeClr>
                </a:solidFill>
                <a:latin typeface="Times New Roman" pitchFamily="18" charset="0"/>
                <a:cs typeface="Times New Roman" pitchFamily="18" charset="0"/>
              </a:rPr>
              <a:t>Biểu tượng hiện nay của tổ chức Hiệp hội các quốc gia Đông Nam Á (Asean) là</a:t>
            </a:r>
            <a:endParaRPr lang="en-US" sz="3000">
              <a:solidFill>
                <a:schemeClr val="bg1">
                  <a:lumMod val="95000"/>
                </a:schemeClr>
              </a:solidFill>
              <a:latin typeface="Times New Roman" pitchFamily="18" charset="0"/>
              <a:cs typeface="Times New Roman" pitchFamily="18" charset="0"/>
            </a:endParaRPr>
          </a:p>
          <a:p>
            <a:pPr>
              <a:spcBef>
                <a:spcPct val="50000"/>
              </a:spcBef>
            </a:pPr>
            <a:r>
              <a:rPr lang="vi-VN" sz="3000" smtClean="0">
                <a:solidFill>
                  <a:schemeClr val="bg1">
                    <a:lumMod val="95000"/>
                  </a:schemeClr>
                </a:solidFill>
                <a:latin typeface="Times New Roman" pitchFamily="18" charset="0"/>
                <a:cs typeface="Times New Roman" pitchFamily="18" charset="0"/>
              </a:rPr>
              <a:t>: </a:t>
            </a:r>
            <a:endParaRPr lang="en-US" sz="3000">
              <a:solidFill>
                <a:schemeClr val="bg1">
                  <a:lumMod val="95000"/>
                </a:schemeClr>
              </a:solidFill>
              <a:latin typeface="Times New Roman" pitchFamily="18" charset="0"/>
              <a:cs typeface="Times New Roman" pitchFamily="18" charset="0"/>
            </a:endParaRPr>
          </a:p>
        </p:txBody>
      </p:sp>
      <p:sp>
        <p:nvSpPr>
          <p:cNvPr id="33813" name="Rectangle 5"/>
          <p:cNvSpPr>
            <a:spLocks noChangeArrowheads="1"/>
          </p:cNvSpPr>
          <p:nvPr/>
        </p:nvSpPr>
        <p:spPr bwMode="auto">
          <a:xfrm>
            <a:off x="1608138" y="5648980"/>
            <a:ext cx="7118350" cy="523220"/>
          </a:xfrm>
          <a:prstGeom prst="rect">
            <a:avLst/>
          </a:prstGeom>
          <a:noFill/>
          <a:ln w="9525">
            <a:noFill/>
            <a:miter lim="800000"/>
            <a:headEnd/>
            <a:tailEnd/>
          </a:ln>
        </p:spPr>
        <p:txBody>
          <a:bodyPr>
            <a:spAutoFit/>
          </a:bodyPr>
          <a:lstStyle/>
          <a:p>
            <a:r>
              <a:rPr lang="vi-VN" sz="2800">
                <a:latin typeface="+mj-lt"/>
              </a:rPr>
              <a:t>một bản đồ Đông Nam Á thu nhỏ</a:t>
            </a:r>
            <a:endParaRPr lang="vi-VN" sz="2600">
              <a:latin typeface="+mj-lt"/>
              <a:cs typeface="Times New Roman" pitchFamily="18" charset="0"/>
            </a:endParaRPr>
          </a:p>
        </p:txBody>
      </p:sp>
      <p:sp>
        <p:nvSpPr>
          <p:cNvPr id="56" name="12-Point Star 55"/>
          <p:cNvSpPr/>
          <p:nvPr/>
        </p:nvSpPr>
        <p:spPr bwMode="auto">
          <a:xfrm>
            <a:off x="8255573" y="6185671"/>
            <a:ext cx="822324" cy="623888"/>
          </a:xfrm>
          <a:prstGeom prst="star12">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lstStyle/>
          <a:p>
            <a:pPr>
              <a:defRPr/>
            </a:pPr>
            <a:endParaRPr lang="vi-VN" b="1"/>
          </a:p>
        </p:txBody>
      </p:sp>
      <p:sp>
        <p:nvSpPr>
          <p:cNvPr id="35858" name="Text Box 9"/>
          <p:cNvSpPr txBox="1">
            <a:spLocks noChangeArrowheads="1"/>
          </p:cNvSpPr>
          <p:nvPr/>
        </p:nvSpPr>
        <p:spPr bwMode="gray">
          <a:xfrm>
            <a:off x="1022350" y="2722563"/>
            <a:ext cx="50165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vi-VN" sz="2400" b="1">
                <a:solidFill>
                  <a:srgbClr val="FF0000"/>
                </a:solidFill>
                <a:latin typeface="VNI-Times" pitchFamily="2" charset="0"/>
                <a:cs typeface="Arial" charset="0"/>
              </a:rPr>
              <a:t>A</a:t>
            </a:r>
            <a:endParaRPr lang="en-US" sz="2400" b="1">
              <a:solidFill>
                <a:srgbClr val="FF0000"/>
              </a:solidFill>
              <a:latin typeface="VNI-Times" pitchFamily="2" charset="0"/>
              <a:cs typeface="Arial" charset="0"/>
            </a:endParaRPr>
          </a:p>
        </p:txBody>
      </p:sp>
    </p:spTree>
    <p:extLst>
      <p:ext uri="{BB962C8B-B14F-4D97-AF65-F5344CB8AC3E}">
        <p14:creationId xmlns:p14="http://schemas.microsoft.com/office/powerpoint/2010/main" val="214026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30"/>
                                        </p:tgtEl>
                                        <p:attrNameLst>
                                          <p:attrName>style.visibility</p:attrName>
                                        </p:attrNameLst>
                                      </p:cBhvr>
                                      <p:to>
                                        <p:strVal val="visible"/>
                                      </p:to>
                                    </p:set>
                                    <p:animEffect transition="in" filter="blinds(horizontal)">
                                      <p:cBhvr>
                                        <p:cTn id="7" dur="500"/>
                                        <p:tgtEl>
                                          <p:spTgt spid="32830"/>
                                        </p:tgtEl>
                                      </p:cBhvr>
                                    </p:animEffect>
                                  </p:childTnLst>
                                </p:cTn>
                              </p:par>
                              <p:par>
                                <p:cTn id="8" presetID="40" presetClass="entr" presetSubtype="0" fill="hold" grpId="0" nodeType="withEffect">
                                  <p:stCondLst>
                                    <p:cond delay="0"/>
                                  </p:stCondLst>
                                  <p:iterate type="lt">
                                    <p:tmPct val="10000"/>
                                  </p:iterate>
                                  <p:childTnLst>
                                    <p:set>
                                      <p:cBhvr>
                                        <p:cTn id="9" dur="1" fill="hold">
                                          <p:stCondLst>
                                            <p:cond delay="0"/>
                                          </p:stCondLst>
                                        </p:cTn>
                                        <p:tgtEl>
                                          <p:spTgt spid="18">
                                            <p:bg/>
                                          </p:spTgt>
                                        </p:tgtEl>
                                        <p:attrNameLst>
                                          <p:attrName>style.visibility</p:attrName>
                                        </p:attrNameLst>
                                      </p:cBhvr>
                                      <p:to>
                                        <p:strVal val="visible"/>
                                      </p:to>
                                    </p:set>
                                    <p:animEffect transition="in" filter="fade">
                                      <p:cBhvr>
                                        <p:cTn id="10" dur="1000"/>
                                        <p:tgtEl>
                                          <p:spTgt spid="18">
                                            <p:bg/>
                                          </p:spTgt>
                                        </p:tgtEl>
                                      </p:cBhvr>
                                    </p:animEffect>
                                    <p:anim calcmode="lin" valueType="num">
                                      <p:cBhvr>
                                        <p:cTn id="11" dur="1000" fill="hold"/>
                                        <p:tgtEl>
                                          <p:spTgt spid="18">
                                            <p:bg/>
                                          </p:spTgt>
                                        </p:tgtEl>
                                        <p:attrNameLst>
                                          <p:attrName>ppt_x</p:attrName>
                                        </p:attrNameLst>
                                      </p:cBhvr>
                                      <p:tavLst>
                                        <p:tav tm="0">
                                          <p:val>
                                            <p:strVal val="#ppt_x-.1"/>
                                          </p:val>
                                        </p:tav>
                                        <p:tav tm="100000">
                                          <p:val>
                                            <p:strVal val="#ppt_x"/>
                                          </p:val>
                                        </p:tav>
                                      </p:tavLst>
                                    </p:anim>
                                    <p:anim calcmode="lin" valueType="num">
                                      <p:cBhvr>
                                        <p:cTn id="12" dur="1000" fill="hold"/>
                                        <p:tgtEl>
                                          <p:spTgt spid="18">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2" name="suction.wav"/>
                                        </p:tgtEl>
                                      </p:cMediaNode>
                                    </p:audio>
                                  </p:subTnLst>
                                </p:cTn>
                              </p:par>
                              <p:par>
                                <p:cTn id="13" presetID="40" presetClass="entr" presetSubtype="0" fill="hold" grpId="0" nodeType="withEffect" nodePh="1">
                                  <p:stCondLst>
                                    <p:cond delay="0"/>
                                  </p:stCondLst>
                                  <p:endCondLst>
                                    <p:cond evt="begin" delay="0">
                                      <p:tn val="13"/>
                                    </p:cond>
                                  </p:end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1000"/>
                                        <p:tgtEl>
                                          <p:spTgt spid="18">
                                            <p:txEl>
                                              <p:pRg st="0" end="0"/>
                                            </p:txEl>
                                          </p:spTgt>
                                        </p:tgtEl>
                                      </p:cBhvr>
                                    </p:animEffect>
                                    <p:anim calcmode="lin" valueType="num">
                                      <p:cBhvr>
                                        <p:cTn id="16" dur="1000" fill="hold"/>
                                        <p:tgtEl>
                                          <p:spTgt spid="18">
                                            <p:txEl>
                                              <p:pRg st="0" end="0"/>
                                            </p:txEl>
                                          </p:spTgt>
                                        </p:tgtEl>
                                        <p:attrNameLst>
                                          <p:attrName>ppt_x</p:attrName>
                                        </p:attrNameLst>
                                      </p:cBhvr>
                                      <p:tavLst>
                                        <p:tav tm="0">
                                          <p:val>
                                            <p:strVal val="#ppt_x-.1"/>
                                          </p:val>
                                        </p:tav>
                                        <p:tav tm="100000">
                                          <p:val>
                                            <p:strVal val="#ppt_x"/>
                                          </p:val>
                                        </p:tav>
                                      </p:tavLst>
                                    </p:anim>
                                    <p:anim calcmode="lin" valueType="num">
                                      <p:cBhvr>
                                        <p:cTn id="17" dur="1000" fill="hold"/>
                                        <p:tgtEl>
                                          <p:spTgt spid="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suction.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3"/>
                                        </p:tgtEl>
                                        <p:attrNameLst>
                                          <p:attrName>style.visibility</p:attrName>
                                        </p:attrNameLst>
                                      </p:cBhvr>
                                      <p:to>
                                        <p:strVal val="visible"/>
                                      </p:to>
                                    </p:set>
                                    <p:animEffect transition="in" filter="fade">
                                      <p:cBhvr>
                                        <p:cTn id="42" dur="1000"/>
                                        <p:tgtEl>
                                          <p:spTgt spid="143"/>
                                        </p:tgtEl>
                                      </p:cBhvr>
                                    </p:animEffect>
                                    <p:anim calcmode="lin" valueType="num">
                                      <p:cBhvr>
                                        <p:cTn id="43" dur="1000" fill="hold"/>
                                        <p:tgtEl>
                                          <p:spTgt spid="143"/>
                                        </p:tgtEl>
                                        <p:attrNameLst>
                                          <p:attrName>ppt_x</p:attrName>
                                        </p:attrNameLst>
                                      </p:cBhvr>
                                      <p:tavLst>
                                        <p:tav tm="0">
                                          <p:val>
                                            <p:strVal val="#ppt_x"/>
                                          </p:val>
                                        </p:tav>
                                        <p:tav tm="100000">
                                          <p:val>
                                            <p:strVal val="#ppt_x"/>
                                          </p:val>
                                        </p:tav>
                                      </p:tavLst>
                                    </p:anim>
                                    <p:anim calcmode="lin" valueType="num">
                                      <p:cBhvr>
                                        <p:cTn id="44" dur="1000" fill="hold"/>
                                        <p:tgtEl>
                                          <p:spTgt spid="14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5858"/>
                                        </p:tgtEl>
                                        <p:attrNameLst>
                                          <p:attrName>style.visibility</p:attrName>
                                        </p:attrNameLst>
                                      </p:cBhvr>
                                      <p:to>
                                        <p:strVal val="visible"/>
                                      </p:to>
                                    </p:set>
                                    <p:animEffect transition="in" filter="fade">
                                      <p:cBhvr>
                                        <p:cTn id="52" dur="1000"/>
                                        <p:tgtEl>
                                          <p:spTgt spid="35858"/>
                                        </p:tgtEl>
                                      </p:cBhvr>
                                    </p:animEffect>
                                    <p:anim calcmode="lin" valueType="num">
                                      <p:cBhvr>
                                        <p:cTn id="53" dur="1000" fill="hold"/>
                                        <p:tgtEl>
                                          <p:spTgt spid="35858"/>
                                        </p:tgtEl>
                                        <p:attrNameLst>
                                          <p:attrName>ppt_x</p:attrName>
                                        </p:attrNameLst>
                                      </p:cBhvr>
                                      <p:tavLst>
                                        <p:tav tm="0">
                                          <p:val>
                                            <p:strVal val="#ppt_x"/>
                                          </p:val>
                                        </p:tav>
                                        <p:tav tm="100000">
                                          <p:val>
                                            <p:strVal val="#ppt_x"/>
                                          </p:val>
                                        </p:tav>
                                      </p:tavLst>
                                    </p:anim>
                                    <p:anim calcmode="lin" valueType="num">
                                      <p:cBhvr>
                                        <p:cTn id="54" dur="1000" fill="hold"/>
                                        <p:tgtEl>
                                          <p:spTgt spid="3585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3813"/>
                                        </p:tgtEl>
                                        <p:attrNameLst>
                                          <p:attrName>style.visibility</p:attrName>
                                        </p:attrNameLst>
                                      </p:cBhvr>
                                      <p:to>
                                        <p:strVal val="visible"/>
                                      </p:to>
                                    </p:set>
                                    <p:animEffect transition="in" filter="fade">
                                      <p:cBhvr>
                                        <p:cTn id="62" dur="1000"/>
                                        <p:tgtEl>
                                          <p:spTgt spid="33813"/>
                                        </p:tgtEl>
                                      </p:cBhvr>
                                    </p:animEffect>
                                    <p:anim calcmode="lin" valueType="num">
                                      <p:cBhvr>
                                        <p:cTn id="63" dur="1000" fill="hold"/>
                                        <p:tgtEl>
                                          <p:spTgt spid="33813"/>
                                        </p:tgtEl>
                                        <p:attrNameLst>
                                          <p:attrName>ppt_x</p:attrName>
                                        </p:attrNameLst>
                                      </p:cBhvr>
                                      <p:tavLst>
                                        <p:tav tm="0">
                                          <p:val>
                                            <p:strVal val="#ppt_x"/>
                                          </p:val>
                                        </p:tav>
                                        <p:tav tm="100000">
                                          <p:val>
                                            <p:strVal val="#ppt_x"/>
                                          </p:val>
                                        </p:tav>
                                      </p:tavLst>
                                    </p:anim>
                                    <p:anim calcmode="lin" valueType="num">
                                      <p:cBhvr>
                                        <p:cTn id="64" dur="1000" fill="hold"/>
                                        <p:tgtEl>
                                          <p:spTgt spid="33813"/>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0" presetClass="path" presetSubtype="0" accel="50000" decel="50000" fill="hold" nodeType="clickEffect">
                                  <p:stCondLst>
                                    <p:cond delay="0"/>
                                  </p:stCondLst>
                                  <p:childTnLst>
                                    <p:animMotion origin="layout" path="M 7.5E-6 4.02405E-6 C 0.00105 -0.0155 0.00139 -0.02105 0.00435 -0.03377 C 0.00643 -0.05273 0.01094 -0.07077 0.01337 -0.0895 C 0.01285 -0.1087 0.01268 -0.12789 0.01181 -0.14709 C 0.01094 -0.16629 0.0066 -0.18571 0.00435 -0.20468 C 0.00087 -0.23428 -0.00173 -0.26203 -0.00902 -0.29024 C -0.01024 -0.30551 -0.01163 -0.31291 -0.01649 -0.32609 C -0.01927 -0.34228 -0.02621 -0.35592 -0.03281 -0.3698 C -0.04253 -0.39015 -0.0427 -0.39478 -0.0552 -0.41143 C -0.06562 -0.4253 -0.06822 -0.44196 -0.08211 -0.45121 C -0.09357 -0.47179 -0.07916 -0.44751 -0.09253 -0.46531 C -0.09427 -0.46763 -0.09513 -0.4711 -0.09704 -0.47318 C -0.09878 -0.47503 -0.10121 -0.47526 -0.10295 -0.47711 C -0.10972 -0.48382 -0.1118 -0.49191 -0.11944 -0.497 C -0.12378 -0.50602 -0.13072 -0.51087 -0.13732 -0.51689 C -0.1394 -0.51874 -0.14149 -0.52059 -0.1434 -0.5229 C -0.14496 -0.52475 -0.146 -0.52729 -0.14774 -0.52891 C -0.15347 -0.53446 -0.16076 -0.53562 -0.16718 -0.53886 C -0.18281 -0.54672 -0.19687 -0.54903 -0.21354 -0.55065 C -0.22812 -0.54857 -0.24131 -0.54348 -0.2552 -0.53678 C -0.25937 -0.53169 -0.2644 -0.52961 -0.26874 -0.52475 C -0.27326 -0.51966 -0.2776 -0.51411 -0.28211 -0.50902 C -0.28541 -0.50532 -0.28802 -0.49792 -0.29114 -0.49492 C -0.30104 -0.4852 -0.30781 -0.48266 -0.31649 -0.4711 C -0.32361 -0.46161 -0.3302 -0.45074 -0.33732 -0.44126 C -0.33888 -0.43918 -0.34027 -0.43733 -0.34183 -0.43548 C -0.3434 -0.4334 -0.34635 -0.42947 -0.34635 -0.42947 C -0.3493 -0.41675 -0.34548 -0.42947 -0.35086 -0.41952 C -0.3552 -0.41143 -0.35677 -0.40357 -0.36128 -0.3957 C -0.36423 -0.37836 -0.36892 -0.36147 -0.3717 -0.3439 C -0.37117 -0.318 -0.371 -0.29233 -0.37013 -0.26642 C -0.36892 -0.23289 -0.36579 -0.1982 -0.3717 -0.1649 C -0.37482 -0.14732 -0.39479 -0.11309 -0.40607 -0.10523 C -0.41076 -0.09621 -0.41927 -0.08488 -0.4269 -0.08141 C -0.42933 -0.07887 -0.43211 -0.07655 -0.43437 -0.07355 C -0.43558 -0.07193 -0.43593 -0.06915 -0.43732 -0.06753 C -0.44045 -0.06407 -0.44444 -0.06268 -0.44774 -0.05967 C -0.45138 -0.05273 -0.45364 -0.04834 -0.45972 -0.04579 C -0.46423 -0.03955 -0.47065 -0.03863 -0.47621 -0.03377 C -0.49045 -0.03562 -0.50555 -0.03585 -0.51944 -0.04163 C -0.52048 -0.04302 -0.52135 -0.04464 -0.52239 -0.04579 C -0.52378 -0.04741 -0.52569 -0.04811 -0.5269 -0.04973 C -0.52812 -0.05135 -0.52847 -0.05412 -0.52986 -0.05574 C -0.53263 -0.05898 -0.53628 -0.06013 -0.53888 -0.0636 C -0.54166 -0.0673 -0.5434 -0.07216 -0.54635 -0.07563 C -0.54895 -0.07887 -0.55225 -0.08095 -0.5552 -0.08349 C -0.56249 -0.08997 -0.56701 -0.09991 -0.5717 -0.10939 C -0.57621 -0.11864 -0.58107 -0.12743 -0.58506 -0.13715 C -0.58715 -0.14246 -0.59114 -0.1531 -0.59114 -0.1531 C -0.59374 -0.1679 -0.59739 -0.18271 -0.60156 -0.19681 C -0.60347 -0.2137 -0.60729 -0.23012 -0.61041 -0.24654 C -0.61284 -0.25995 -0.6151 -0.27267 -0.621 -0.28423 C -0.62239 -0.29186 -0.62569 -0.29672 -0.6269 -0.30412 C -0.62951 -0.31938 -0.63246 -0.34297 -0.63888 -0.35592 C -0.64288 -0.38437 -0.63715 -0.34922 -0.6434 -0.37373 C -0.64548 -0.38206 -0.646 -0.39154 -0.6493 -0.39963 C -0.65156 -0.40518 -0.65677 -0.41559 -0.65677 -0.41559 C -0.65972 -0.43062 -0.66354 -0.44589 -0.66579 -0.46115 C -0.66683 -0.46809 -0.66718 -0.47618 -0.66874 -0.48312 C -0.67378 -0.50486 -0.66927 -0.48358 -0.67465 -0.49908 C -0.6776 -0.5074 -0.67829 -0.51712 -0.68211 -0.52475 C -0.6842 -0.52868 -0.68611 -0.53284 -0.68819 -0.53678 C -0.68923 -0.53886 -0.69114 -0.54279 -0.69114 -0.54279 C -0.69617 -0.56476 -0.71909 -0.58765 -0.73142 -0.60246 C -0.74045 -0.61309 -0.74947 -0.63136 -0.75972 -0.64015 C -0.77499 -0.65357 -0.79166 -0.66073 -0.80902 -0.6679 C -0.81145 -0.66767 -0.82933 -0.6679 -0.83593 -0.66397 C -0.85763 -0.65148 -0.82413 -0.66744 -0.84479 -0.65796 C -0.85364 -0.6494 -0.86284 -0.639 -0.87326 -0.63414 C -0.87812 -0.62419 -0.88732 -0.61864 -0.89409 -0.61032 C -0.89826 -0.60523 -0.90208 -0.59968 -0.90624 -0.59436 C -0.91284 -0.58557 -0.92187 -0.57956 -0.92864 -0.57054 C -0.93628 -0.56013 -0.94305 -0.54926 -0.95086 -0.53886 C -0.95312 -0.52937 -0.95815 -0.52221 -0.96128 -0.51295 C -0.96979 -0.48705 -0.97847 -0.46046 -0.98819 -0.43548 C -0.99253 -0.42438 -0.9934 -0.41073 -0.99999 -0.40148 C -1.00208 -0.39131 -1.0052 -0.3853 -1.00746 -0.37581 C -1.01058 -0.34783 -1.00833 -0.35824 -1.01197 -0.3439 C -1.0118 -0.33257 -1.02204 -0.27567 -1.00451 -0.26041 C -0.99878 -0.24885 -0.98732 -0.24283 -0.9776 -0.23844 C -0.97378 -0.23659 -0.971 -0.23243 -0.96718 -0.23058 C -0.95086 -0.22225 -0.93402 -0.21832 -0.91666 -0.2167 C -0.90677 -0.2174 -0.89652 -0.21693 -0.88663 -0.21855 C -0.8769 -0.22017 -0.86909 -0.23058 -0.85972 -0.23451 C -0.84843 -0.24445 -0.83541 -0.2396 -0.82239 -0.23844 C -0.81927 -0.23728 -0.81579 -0.23636 -0.81354 -0.23266 C -0.81249 -0.23104 -0.81267 -0.2285 -0.81197 -0.22665 C -0.81111 -0.22456 -0.80902 -0.22063 -0.80902 -0.22063 " pathEditMode="relative" ptsTypes="fffffffffffffffffffffffffffffffffffffffffffffffffffffffffffffffffffffffffffffffffffffffA">
                                      <p:cBhvr>
                                        <p:cTn id="68" dur="2000" fill="hold"/>
                                        <p:tgtEl>
                                          <p:spTgt spid="5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32830" grpId="0"/>
      <p:bldP spid="33813" grpId="0"/>
      <p:bldP spid="358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Em có hiểu biết gì về khu vực này?</a:t>
            </a:r>
            <a:endParaRPr lang="vi-VN"/>
          </a:p>
        </p:txBody>
      </p:sp>
      <p:sp>
        <p:nvSpPr>
          <p:cNvPr id="3" name="Content Placeholder 2"/>
          <p:cNvSpPr>
            <a:spLocks noGrp="1"/>
          </p:cNvSpPr>
          <p:nvPr>
            <p:ph idx="1"/>
          </p:nvPr>
        </p:nvSpPr>
        <p:spPr>
          <a:xfrm>
            <a:off x="304800" y="990600"/>
            <a:ext cx="8763000" cy="5135563"/>
          </a:xfrm>
        </p:spPr>
        <p:txBody>
          <a:bodyPr/>
          <a:lstStyle/>
          <a:p>
            <a:r>
              <a:rPr lang="vi-VN" sz="2800" smtClean="0">
                <a:latin typeface="+mj-lt"/>
              </a:rPr>
              <a:t>S: 4,5 triệu km với 11 quốc gia(lục địa, hải đảo)</a:t>
            </a:r>
          </a:p>
          <a:p>
            <a:r>
              <a:rPr lang="vi-VN" sz="2800" smtClean="0">
                <a:latin typeface="+mj-lt"/>
              </a:rPr>
              <a:t>Ds : &gt; 600 triệu người, MĐdân số: 126người/1km,</a:t>
            </a:r>
          </a:p>
          <a:p>
            <a:r>
              <a:rPr lang="vi-VN" sz="2800" smtClean="0">
                <a:latin typeface="+mj-lt"/>
              </a:rPr>
              <a:t>VTĐL: nằm ở Đông Nam Châu Á, tiếp giáp TBD và AĐD gồm hệ thống bán đảo, quần  đảo vịnh biển đan xen tạo nên những thắng cảnh đẹp...ngoài ra còn là cửa ngõ giao lưu đông tây (quân sự,</a:t>
            </a:r>
            <a:r>
              <a:rPr lang="vi-VN" sz="2800"/>
              <a:t> </a:t>
            </a:r>
            <a:r>
              <a:rPr lang="vi-VN" sz="2800">
                <a:latin typeface="+mj-lt"/>
              </a:rPr>
              <a:t>giao thông hàng hải, </a:t>
            </a:r>
            <a:r>
              <a:rPr lang="vi-VN" sz="2800" smtClean="0">
                <a:latin typeface="+mj-lt"/>
              </a:rPr>
              <a:t>...)</a:t>
            </a:r>
          </a:p>
          <a:p>
            <a:r>
              <a:rPr lang="vi-VN" sz="2800" smtClean="0">
                <a:latin typeface="+mj-lt"/>
              </a:rPr>
              <a:t> Dân tộc: là khu vực đa dân tộc(VN 54dt)</a:t>
            </a:r>
          </a:p>
          <a:p>
            <a:r>
              <a:rPr lang="vi-VN" sz="2800" smtClean="0">
                <a:latin typeface="+mj-lt"/>
              </a:rPr>
              <a:t>Văn hóa: là nơi giao thoa các nền văn hóa lớn(Â,T,H) ảnh hưởng trực tiếp đến quá trình hình thành của khu vực ĐNÁ(kiến trúc, tôn giáo,chữ viết,văn học).</a:t>
            </a:r>
          </a:p>
          <a:p>
            <a:r>
              <a:rPr lang="vi-VN" sz="2800" smtClean="0">
                <a:latin typeface="+mj-lt"/>
              </a:rPr>
              <a:t>Kinh tế: là khu vực kinh tế năng động (ASEAN)</a:t>
            </a:r>
            <a:endParaRPr lang="vi-VN" sz="2800">
              <a:latin typeface="+mj-lt"/>
            </a:endParaRPr>
          </a:p>
          <a:p>
            <a:endParaRPr lang="vi-VN"/>
          </a:p>
        </p:txBody>
      </p:sp>
    </p:spTree>
    <p:extLst>
      <p:ext uri="{BB962C8B-B14F-4D97-AF65-F5344CB8AC3E}">
        <p14:creationId xmlns:p14="http://schemas.microsoft.com/office/powerpoint/2010/main" val="4072706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ADIACAU"/>
          <p:cNvPicPr>
            <a:picLocks noChangeAspect="1" noChangeArrowheads="1" noCrop="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6798462" y="399871"/>
            <a:ext cx="1299425" cy="92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nvPr/>
        </p:nvPicPr>
        <p:blipFill rotWithShape="1">
          <a:blip r:embed="rId3" cstate="print">
            <a:extLst>
              <a:ext uri="{28A0092B-C50C-407E-A947-70E740481C1C}">
                <a14:useLocalDpi xmlns:a14="http://schemas.microsoft.com/office/drawing/2010/main" val="0"/>
              </a:ext>
            </a:extLst>
          </a:blip>
          <a:srcRect t="12500"/>
          <a:stretch/>
        </p:blipFill>
        <p:spPr bwMode="auto">
          <a:xfrm rot="16889631">
            <a:off x="7811229" y="-56789"/>
            <a:ext cx="1193759" cy="1479316"/>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t="12500"/>
          <a:stretch/>
        </p:blipFill>
        <p:spPr bwMode="auto">
          <a:xfrm rot="10118043">
            <a:off x="-37328" y="62243"/>
            <a:ext cx="1126494" cy="1257172"/>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5" cstate="print">
            <a:extLst>
              <a:ext uri="{28A0092B-C50C-407E-A947-70E740481C1C}">
                <a14:useLocalDpi xmlns:a14="http://schemas.microsoft.com/office/drawing/2010/main" val="0"/>
              </a:ext>
            </a:extLst>
          </a:blip>
          <a:srcRect t="12500"/>
          <a:stretch/>
        </p:blipFill>
        <p:spPr bwMode="auto">
          <a:xfrm rot="5699560">
            <a:off x="-37568" y="5359465"/>
            <a:ext cx="1438997" cy="1495192"/>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6" cstate="print">
            <a:extLst>
              <a:ext uri="{28A0092B-C50C-407E-A947-70E740481C1C}">
                <a14:useLocalDpi xmlns:a14="http://schemas.microsoft.com/office/drawing/2010/main" val="0"/>
              </a:ext>
            </a:extLst>
          </a:blip>
          <a:srcRect t="12500"/>
          <a:stretch/>
        </p:blipFill>
        <p:spPr bwMode="auto">
          <a:xfrm>
            <a:off x="6798463" y="5532219"/>
            <a:ext cx="2453407" cy="1318111"/>
          </a:xfrm>
          <a:prstGeom prst="rect">
            <a:avLst/>
          </a:prstGeom>
          <a:ln>
            <a:noFill/>
          </a:ln>
          <a:extLst>
            <a:ext uri="{53640926-AAD7-44D8-BBD7-CCE9431645EC}">
              <a14:shadowObscured xmlns:a14="http://schemas.microsoft.com/office/drawing/2010/main"/>
            </a:ext>
          </a:extLst>
        </p:spPr>
      </p:pic>
      <p:sp>
        <p:nvSpPr>
          <p:cNvPr id="13" name="Rectangle 12"/>
          <p:cNvSpPr/>
          <p:nvPr/>
        </p:nvSpPr>
        <p:spPr>
          <a:xfrm>
            <a:off x="8458200" y="6400800"/>
            <a:ext cx="68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a:t>
            </a:r>
          </a:p>
        </p:txBody>
      </p:sp>
      <p:sp>
        <p:nvSpPr>
          <p:cNvPr id="14" name="Rectangle 13"/>
          <p:cNvSpPr/>
          <p:nvPr/>
        </p:nvSpPr>
        <p:spPr>
          <a:xfrm>
            <a:off x="304801" y="1676400"/>
            <a:ext cx="6493662"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0000CC"/>
                </a:solidFill>
                <a:effectLst>
                  <a:outerShdw blurRad="50800" dist="39000" dir="5460000" algn="tl">
                    <a:srgbClr val="000000">
                      <a:alpha val="38000"/>
                    </a:srgbClr>
                  </a:outerShdw>
                </a:effectLst>
                <a:latin typeface="Times New Roman" pitchFamily="18" charset="0"/>
                <a:cs typeface="Times New Roman" pitchFamily="18" charset="0"/>
              </a:rPr>
              <a:t>BÀI 8: SỰ HÌNH THÀNH VÀ PHÁT TRIỂN CÁC VƯƠNG QUỐC CHÍNH Ở ĐÔNG NAM Á</a:t>
            </a:r>
          </a:p>
        </p:txBody>
      </p:sp>
      <p:sp>
        <p:nvSpPr>
          <p:cNvPr id="3" name="Up Ribbon 2"/>
          <p:cNvSpPr/>
          <p:nvPr/>
        </p:nvSpPr>
        <p:spPr>
          <a:xfrm>
            <a:off x="405310" y="4191000"/>
            <a:ext cx="5871270" cy="838200"/>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b="1" smtClean="0">
                <a:solidFill>
                  <a:schemeClr val="tx1"/>
                </a:solidFill>
                <a:latin typeface="Times New Roman" pitchFamily="18" charset="0"/>
                <a:cs typeface="Times New Roman" pitchFamily="18" charset="0"/>
              </a:rPr>
              <a:t>GV: NÔNG THỊ THU HÀ</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48551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AutoShape 3"/>
          <p:cNvSpPr>
            <a:spLocks noChangeArrowheads="1"/>
          </p:cNvSpPr>
          <p:nvPr/>
        </p:nvSpPr>
        <p:spPr bwMode="auto">
          <a:xfrm>
            <a:off x="6019040" y="3255963"/>
            <a:ext cx="2819400" cy="3429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Verdana" pitchFamily="32" charset="0"/>
            </a:endParaRPr>
          </a:p>
        </p:txBody>
      </p:sp>
      <p:sp>
        <p:nvSpPr>
          <p:cNvPr id="43013" name="AutoShape 5"/>
          <p:cNvSpPr>
            <a:spLocks noChangeArrowheads="1"/>
          </p:cNvSpPr>
          <p:nvPr/>
        </p:nvSpPr>
        <p:spPr bwMode="auto">
          <a:xfrm>
            <a:off x="609600" y="3255963"/>
            <a:ext cx="3048000" cy="3429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Verdana" pitchFamily="32" charset="0"/>
            </a:endParaRPr>
          </a:p>
        </p:txBody>
      </p:sp>
      <p:sp>
        <p:nvSpPr>
          <p:cNvPr id="43014" name="Text Box 6"/>
          <p:cNvSpPr txBox="1">
            <a:spLocks noChangeArrowheads="1"/>
          </p:cNvSpPr>
          <p:nvPr/>
        </p:nvSpPr>
        <p:spPr bwMode="auto">
          <a:xfrm>
            <a:off x="1114425" y="3520294"/>
            <a:ext cx="20383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200" b="1" dirty="0" smtClean="0">
                <a:solidFill>
                  <a:srgbClr val="000000"/>
                </a:solidFill>
                <a:latin typeface="Times New Roman" pitchFamily="18" charset="0"/>
                <a:cs typeface="Times New Roman" pitchFamily="18" charset="0"/>
              </a:rPr>
              <a:t>1. </a:t>
            </a:r>
            <a:r>
              <a:rPr lang="en-US" sz="3200" b="1" dirty="0" err="1" smtClean="0">
                <a:solidFill>
                  <a:srgbClr val="000000"/>
                </a:solidFill>
                <a:latin typeface="Times New Roman" pitchFamily="18" charset="0"/>
                <a:cs typeface="Times New Roman" pitchFamily="18" charset="0"/>
              </a:rPr>
              <a:t>Sự</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ra</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đời</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của</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các</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vương</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quốc</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cổ</a:t>
            </a:r>
            <a:r>
              <a:rPr lang="en-US" sz="3200" b="1" dirty="0" smtClean="0">
                <a:solidFill>
                  <a:srgbClr val="000000"/>
                </a:solidFill>
                <a:latin typeface="Times New Roman" pitchFamily="18" charset="0"/>
                <a:cs typeface="Times New Roman" pitchFamily="18" charset="0"/>
              </a:rPr>
              <a:t> ở </a:t>
            </a:r>
            <a:r>
              <a:rPr lang="en-US" sz="3200" b="1" dirty="0" err="1" smtClean="0">
                <a:solidFill>
                  <a:srgbClr val="000000"/>
                </a:solidFill>
                <a:latin typeface="Times New Roman" pitchFamily="18" charset="0"/>
                <a:cs typeface="Times New Roman" pitchFamily="18" charset="0"/>
              </a:rPr>
              <a:t>Đông</a:t>
            </a:r>
            <a:r>
              <a:rPr lang="en-US" sz="3200" b="1" dirty="0" smtClean="0">
                <a:solidFill>
                  <a:srgbClr val="000000"/>
                </a:solidFill>
                <a:latin typeface="Times New Roman" pitchFamily="18" charset="0"/>
                <a:cs typeface="Times New Roman" pitchFamily="18" charset="0"/>
              </a:rPr>
              <a:t> Nam Á</a:t>
            </a:r>
            <a:endParaRPr lang="en-US" sz="3200" dirty="0">
              <a:solidFill>
                <a:srgbClr val="000000"/>
              </a:solidFill>
              <a:latin typeface="Times New Roman" pitchFamily="18" charset="0"/>
              <a:cs typeface="Times New Roman" pitchFamily="18" charset="0"/>
            </a:endParaRPr>
          </a:p>
        </p:txBody>
      </p:sp>
      <p:sp>
        <p:nvSpPr>
          <p:cNvPr id="43016" name="Freeform 8"/>
          <p:cNvSpPr>
            <a:spLocks/>
          </p:cNvSpPr>
          <p:nvPr/>
        </p:nvSpPr>
        <p:spPr bwMode="gray">
          <a:xfrm>
            <a:off x="3657600"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43017" name="AutoShape 9"/>
          <p:cNvSpPr>
            <a:spLocks noChangeAspect="1" noChangeArrowheads="1" noTextEdit="1"/>
          </p:cNvSpPr>
          <p:nvPr/>
        </p:nvSpPr>
        <p:spPr bwMode="gray">
          <a:xfrm flipH="1">
            <a:off x="5478463" y="32527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18" name="Freeform 10"/>
          <p:cNvSpPr>
            <a:spLocks/>
          </p:cNvSpPr>
          <p:nvPr/>
        </p:nvSpPr>
        <p:spPr bwMode="gray">
          <a:xfrm flipH="1">
            <a:off x="5033169" y="3171909"/>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grpSp>
        <p:nvGrpSpPr>
          <p:cNvPr id="43019" name="Group 11"/>
          <p:cNvGrpSpPr>
            <a:grpSpLocks/>
          </p:cNvGrpSpPr>
          <p:nvPr/>
        </p:nvGrpSpPr>
        <p:grpSpPr bwMode="auto">
          <a:xfrm>
            <a:off x="2655060" y="1266038"/>
            <a:ext cx="3886200" cy="2011363"/>
            <a:chOff x="1997" y="1314"/>
            <a:chExt cx="1889" cy="1009"/>
          </a:xfrm>
        </p:grpSpPr>
        <p:grpSp>
          <p:nvGrpSpPr>
            <p:cNvPr id="43020"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43027" name="Text Box 19"/>
          <p:cNvSpPr txBox="1">
            <a:spLocks noChangeArrowheads="1"/>
          </p:cNvSpPr>
          <p:nvPr/>
        </p:nvSpPr>
        <p:spPr bwMode="auto">
          <a:xfrm>
            <a:off x="3645660" y="1460194"/>
            <a:ext cx="189785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800" b="1" dirty="0" smtClean="0">
                <a:latin typeface="Times New Roman" pitchFamily="18" charset="0"/>
                <a:cs typeface="Times New Roman" pitchFamily="18" charset="0"/>
              </a:rPr>
              <a:t>NỘI DUNG CHÍNH</a:t>
            </a:r>
            <a:endParaRPr lang="en-US" sz="2800" dirty="0">
              <a:latin typeface="Times New Roman" pitchFamily="18" charset="0"/>
              <a:cs typeface="Times New Roman" pitchFamily="18" charset="0"/>
            </a:endParaRPr>
          </a:p>
        </p:txBody>
      </p:sp>
      <p:sp>
        <p:nvSpPr>
          <p:cNvPr id="22" name="Title 1"/>
          <p:cNvSpPr>
            <a:spLocks noGrp="1"/>
          </p:cNvSpPr>
          <p:nvPr>
            <p:ph type="title"/>
          </p:nvPr>
        </p:nvSpPr>
        <p:spPr>
          <a:xfrm>
            <a:off x="457200" y="131087"/>
            <a:ext cx="8229600" cy="1143000"/>
          </a:xfrm>
        </p:spPr>
        <p:txBody>
          <a:bodyPr>
            <a:normAutofit/>
          </a:bodyPr>
          <a:lstStyle/>
          <a:p>
            <a:r>
              <a:rPr lang="en-US" sz="2500" b="1" dirty="0" smtClean="0">
                <a:solidFill>
                  <a:srgbClr val="0070C0"/>
                </a:solidFill>
                <a:latin typeface="Times New Roman" pitchFamily="18" charset="0"/>
                <a:cs typeface="Times New Roman" pitchFamily="18" charset="0"/>
              </a:rPr>
              <a:t>BÀI 8: SỰ HÌNH THÀNH VÀ PHÁT TRIỂN CÁC VƯƠNG QUỐC CHÍNH Ở ĐÔNG NAM Á</a:t>
            </a:r>
            <a:endParaRPr lang="en-US" sz="2500" b="1" dirty="0">
              <a:solidFill>
                <a:srgbClr val="0070C0"/>
              </a:solidFill>
              <a:latin typeface="Times New Roman" pitchFamily="18" charset="0"/>
              <a:cs typeface="Times New Roman" pitchFamily="18" charset="0"/>
            </a:endParaRPr>
          </a:p>
        </p:txBody>
      </p:sp>
      <p:sp>
        <p:nvSpPr>
          <p:cNvPr id="23" name="Text Box 6"/>
          <p:cNvSpPr txBox="1">
            <a:spLocks noChangeArrowheads="1"/>
          </p:cNvSpPr>
          <p:nvPr/>
        </p:nvSpPr>
        <p:spPr bwMode="auto">
          <a:xfrm>
            <a:off x="6172200" y="3612627"/>
            <a:ext cx="266624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3000" b="1" dirty="0" smtClean="0">
                <a:solidFill>
                  <a:srgbClr val="000000"/>
                </a:solidFill>
                <a:latin typeface="Times New Roman" pitchFamily="18" charset="0"/>
                <a:cs typeface="Times New Roman" pitchFamily="18" charset="0"/>
              </a:rPr>
              <a:t>2. </a:t>
            </a:r>
            <a:r>
              <a:rPr lang="en-US" sz="3000" b="1" dirty="0" err="1" smtClean="0">
                <a:solidFill>
                  <a:srgbClr val="000000"/>
                </a:solidFill>
                <a:latin typeface="Times New Roman" pitchFamily="18" charset="0"/>
                <a:cs typeface="Times New Roman" pitchFamily="18" charset="0"/>
              </a:rPr>
              <a:t>Sự</a:t>
            </a:r>
            <a:r>
              <a:rPr lang="en-US" sz="3000" b="1" dirty="0" smtClean="0">
                <a:solidFill>
                  <a:srgbClr val="000000"/>
                </a:solidFill>
                <a:latin typeface="Times New Roman" pitchFamily="18" charset="0"/>
                <a:cs typeface="Times New Roman" pitchFamily="18" charset="0"/>
              </a:rPr>
              <a:t> </a:t>
            </a:r>
            <a:r>
              <a:rPr lang="en-US" sz="3000" b="1" dirty="0" err="1" smtClean="0">
                <a:solidFill>
                  <a:srgbClr val="000000"/>
                </a:solidFill>
                <a:latin typeface="Times New Roman" pitchFamily="18" charset="0"/>
                <a:cs typeface="Times New Roman" pitchFamily="18" charset="0"/>
              </a:rPr>
              <a:t>hình</a:t>
            </a:r>
            <a:r>
              <a:rPr lang="en-US" sz="3000" b="1" dirty="0" smtClean="0">
                <a:solidFill>
                  <a:srgbClr val="000000"/>
                </a:solidFill>
                <a:latin typeface="Times New Roman" pitchFamily="18" charset="0"/>
                <a:cs typeface="Times New Roman" pitchFamily="18" charset="0"/>
              </a:rPr>
              <a:t> </a:t>
            </a:r>
            <a:r>
              <a:rPr lang="en-US" sz="3000" b="1" dirty="0" err="1" smtClean="0">
                <a:solidFill>
                  <a:srgbClr val="000000"/>
                </a:solidFill>
                <a:latin typeface="Times New Roman" pitchFamily="18" charset="0"/>
                <a:cs typeface="Times New Roman" pitchFamily="18" charset="0"/>
              </a:rPr>
              <a:t>thành</a:t>
            </a:r>
            <a:r>
              <a:rPr lang="en-US" sz="3000" b="1" dirty="0" smtClean="0">
                <a:solidFill>
                  <a:srgbClr val="000000"/>
                </a:solidFill>
                <a:latin typeface="Times New Roman" pitchFamily="18" charset="0"/>
                <a:cs typeface="Times New Roman" pitchFamily="18" charset="0"/>
              </a:rPr>
              <a:t> </a:t>
            </a:r>
            <a:r>
              <a:rPr lang="en-US" sz="3000" b="1" dirty="0" err="1" smtClean="0">
                <a:solidFill>
                  <a:srgbClr val="000000"/>
                </a:solidFill>
                <a:latin typeface="Times New Roman" pitchFamily="18" charset="0"/>
                <a:cs typeface="Times New Roman" pitchFamily="18" charset="0"/>
              </a:rPr>
              <a:t>và</a:t>
            </a:r>
            <a:r>
              <a:rPr lang="en-US" sz="3000" b="1" dirty="0" smtClean="0">
                <a:solidFill>
                  <a:srgbClr val="000000"/>
                </a:solidFill>
                <a:latin typeface="Times New Roman" pitchFamily="18" charset="0"/>
                <a:cs typeface="Times New Roman" pitchFamily="18" charset="0"/>
              </a:rPr>
              <a:t> </a:t>
            </a:r>
            <a:r>
              <a:rPr lang="en-US" sz="3000" b="1" dirty="0" err="1" smtClean="0">
                <a:solidFill>
                  <a:srgbClr val="000000"/>
                </a:solidFill>
                <a:latin typeface="Times New Roman" pitchFamily="18" charset="0"/>
                <a:cs typeface="Times New Roman" pitchFamily="18" charset="0"/>
              </a:rPr>
              <a:t>phát</a:t>
            </a:r>
            <a:r>
              <a:rPr lang="en-US" sz="3000" b="1" dirty="0" smtClean="0">
                <a:solidFill>
                  <a:srgbClr val="000000"/>
                </a:solidFill>
                <a:latin typeface="Times New Roman" pitchFamily="18" charset="0"/>
                <a:cs typeface="Times New Roman" pitchFamily="18" charset="0"/>
              </a:rPr>
              <a:t> </a:t>
            </a:r>
            <a:r>
              <a:rPr lang="en-US" sz="3000" b="1" dirty="0" err="1" smtClean="0">
                <a:solidFill>
                  <a:srgbClr val="000000"/>
                </a:solidFill>
                <a:latin typeface="Times New Roman" pitchFamily="18" charset="0"/>
                <a:cs typeface="Times New Roman" pitchFamily="18" charset="0"/>
              </a:rPr>
              <a:t>triển</a:t>
            </a:r>
            <a:r>
              <a:rPr lang="en-US" sz="3000" b="1" dirty="0" smtClean="0">
                <a:solidFill>
                  <a:srgbClr val="000000"/>
                </a:solidFill>
                <a:latin typeface="Times New Roman" pitchFamily="18" charset="0"/>
                <a:cs typeface="Times New Roman" pitchFamily="18" charset="0"/>
              </a:rPr>
              <a:t> </a:t>
            </a:r>
            <a:r>
              <a:rPr lang="en-US" sz="3000" b="1" dirty="0" err="1" smtClean="0">
                <a:solidFill>
                  <a:srgbClr val="000000"/>
                </a:solidFill>
                <a:latin typeface="Times New Roman" pitchFamily="18" charset="0"/>
                <a:cs typeface="Times New Roman" pitchFamily="18" charset="0"/>
              </a:rPr>
              <a:t>của</a:t>
            </a:r>
            <a:r>
              <a:rPr lang="en-US" sz="3000" b="1" dirty="0" smtClean="0">
                <a:solidFill>
                  <a:srgbClr val="000000"/>
                </a:solidFill>
                <a:latin typeface="Times New Roman" pitchFamily="18" charset="0"/>
                <a:cs typeface="Times New Roman" pitchFamily="18" charset="0"/>
              </a:rPr>
              <a:t> </a:t>
            </a:r>
            <a:r>
              <a:rPr lang="en-US" sz="3000" b="1" dirty="0" err="1" smtClean="0">
                <a:solidFill>
                  <a:srgbClr val="000000"/>
                </a:solidFill>
                <a:latin typeface="Times New Roman" pitchFamily="18" charset="0"/>
                <a:cs typeface="Times New Roman" pitchFamily="18" charset="0"/>
              </a:rPr>
              <a:t>các</a:t>
            </a:r>
            <a:r>
              <a:rPr lang="en-US" sz="3000" b="1" dirty="0" smtClean="0">
                <a:solidFill>
                  <a:srgbClr val="000000"/>
                </a:solidFill>
                <a:latin typeface="Times New Roman" pitchFamily="18" charset="0"/>
                <a:cs typeface="Times New Roman" pitchFamily="18" charset="0"/>
              </a:rPr>
              <a:t> </a:t>
            </a:r>
            <a:r>
              <a:rPr lang="en-US" sz="3000" b="1" dirty="0" err="1" smtClean="0">
                <a:solidFill>
                  <a:srgbClr val="000000"/>
                </a:solidFill>
                <a:latin typeface="Times New Roman" pitchFamily="18" charset="0"/>
                <a:cs typeface="Times New Roman" pitchFamily="18" charset="0"/>
              </a:rPr>
              <a:t>quốc</a:t>
            </a:r>
            <a:r>
              <a:rPr lang="en-US" sz="3000" b="1" dirty="0" smtClean="0">
                <a:solidFill>
                  <a:srgbClr val="000000"/>
                </a:solidFill>
                <a:latin typeface="Times New Roman" pitchFamily="18" charset="0"/>
                <a:cs typeface="Times New Roman" pitchFamily="18" charset="0"/>
              </a:rPr>
              <a:t> </a:t>
            </a:r>
            <a:r>
              <a:rPr lang="en-US" sz="3000" b="1" dirty="0" err="1" smtClean="0">
                <a:solidFill>
                  <a:srgbClr val="000000"/>
                </a:solidFill>
                <a:latin typeface="Times New Roman" pitchFamily="18" charset="0"/>
                <a:cs typeface="Times New Roman" pitchFamily="18" charset="0"/>
              </a:rPr>
              <a:t>gia</a:t>
            </a:r>
            <a:r>
              <a:rPr lang="en-US" sz="3000" b="1" dirty="0" smtClean="0">
                <a:solidFill>
                  <a:srgbClr val="000000"/>
                </a:solidFill>
                <a:latin typeface="Times New Roman" pitchFamily="18" charset="0"/>
                <a:cs typeface="Times New Roman" pitchFamily="18" charset="0"/>
              </a:rPr>
              <a:t> </a:t>
            </a:r>
            <a:r>
              <a:rPr lang="en-US" sz="3000" b="1" dirty="0" err="1" smtClean="0">
                <a:solidFill>
                  <a:srgbClr val="000000"/>
                </a:solidFill>
                <a:latin typeface="Times New Roman" pitchFamily="18" charset="0"/>
                <a:cs typeface="Times New Roman" pitchFamily="18" charset="0"/>
              </a:rPr>
              <a:t>phong</a:t>
            </a:r>
            <a:r>
              <a:rPr lang="en-US" sz="3000" b="1" dirty="0" smtClean="0">
                <a:solidFill>
                  <a:srgbClr val="000000"/>
                </a:solidFill>
                <a:latin typeface="Times New Roman" pitchFamily="18" charset="0"/>
                <a:cs typeface="Times New Roman" pitchFamily="18" charset="0"/>
              </a:rPr>
              <a:t> </a:t>
            </a:r>
            <a:r>
              <a:rPr lang="en-US" sz="3000" b="1" dirty="0" err="1" smtClean="0">
                <a:solidFill>
                  <a:srgbClr val="000000"/>
                </a:solidFill>
                <a:latin typeface="Times New Roman" pitchFamily="18" charset="0"/>
                <a:cs typeface="Times New Roman" pitchFamily="18" charset="0"/>
              </a:rPr>
              <a:t>kiến</a:t>
            </a:r>
            <a:r>
              <a:rPr lang="en-US" sz="3000" b="1" dirty="0" smtClean="0">
                <a:solidFill>
                  <a:srgbClr val="000000"/>
                </a:solidFill>
                <a:latin typeface="Times New Roman" pitchFamily="18" charset="0"/>
                <a:cs typeface="Times New Roman" pitchFamily="18" charset="0"/>
              </a:rPr>
              <a:t> </a:t>
            </a:r>
            <a:r>
              <a:rPr lang="en-US" sz="3000" b="1" dirty="0" err="1" smtClean="0">
                <a:solidFill>
                  <a:srgbClr val="000000"/>
                </a:solidFill>
                <a:latin typeface="Times New Roman" pitchFamily="18" charset="0"/>
                <a:cs typeface="Times New Roman" pitchFamily="18" charset="0"/>
              </a:rPr>
              <a:t>Dông</a:t>
            </a:r>
            <a:r>
              <a:rPr lang="en-US" sz="3000" b="1" dirty="0" smtClean="0">
                <a:solidFill>
                  <a:srgbClr val="000000"/>
                </a:solidFill>
                <a:latin typeface="Times New Roman" pitchFamily="18" charset="0"/>
                <a:cs typeface="Times New Roman" pitchFamily="18" charset="0"/>
              </a:rPr>
              <a:t> Nam Á</a:t>
            </a:r>
            <a:endParaRPr lang="en-US" sz="3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732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fade">
                                      <p:cBhvr>
                                        <p:cTn id="7" dur="500"/>
                                        <p:tgtEl>
                                          <p:spTgt spid="430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16"/>
                                        </p:tgtEl>
                                        <p:attrNameLst>
                                          <p:attrName>style.visibility</p:attrName>
                                        </p:attrNameLst>
                                      </p:cBhvr>
                                      <p:to>
                                        <p:strVal val="visible"/>
                                      </p:to>
                                    </p:set>
                                    <p:animEffect transition="in" filter="fade">
                                      <p:cBhvr>
                                        <p:cTn id="10" dur="500"/>
                                        <p:tgtEl>
                                          <p:spTgt spid="430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014"/>
                                        </p:tgtEl>
                                        <p:attrNameLst>
                                          <p:attrName>style.visibility</p:attrName>
                                        </p:attrNameLst>
                                      </p:cBhvr>
                                      <p:to>
                                        <p:strVal val="visible"/>
                                      </p:to>
                                    </p:set>
                                    <p:animEffect transition="in" filter="fade">
                                      <p:cBhvr>
                                        <p:cTn id="13" dur="500"/>
                                        <p:tgtEl>
                                          <p:spTgt spid="430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3018"/>
                                        </p:tgtEl>
                                        <p:attrNameLst>
                                          <p:attrName>style.visibility</p:attrName>
                                        </p:attrNameLst>
                                      </p:cBhvr>
                                      <p:to>
                                        <p:strVal val="visible"/>
                                      </p:to>
                                    </p:set>
                                    <p:animEffect transition="in" filter="fade">
                                      <p:cBhvr>
                                        <p:cTn id="18" dur="500"/>
                                        <p:tgtEl>
                                          <p:spTgt spid="430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011"/>
                                        </p:tgtEl>
                                        <p:attrNameLst>
                                          <p:attrName>style.visibility</p:attrName>
                                        </p:attrNameLst>
                                      </p:cBhvr>
                                      <p:to>
                                        <p:strVal val="visible"/>
                                      </p:to>
                                    </p:set>
                                    <p:animEffect transition="in" filter="fade">
                                      <p:cBhvr>
                                        <p:cTn id="24"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3" grpId="0" animBg="1"/>
      <p:bldP spid="43014" grpId="0"/>
      <p:bldP spid="43016" grpId="0" animBg="1"/>
      <p:bldP spid="43018"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0"/>
            <a:ext cx="8229600" cy="914400"/>
          </a:xfrm>
        </p:spPr>
        <p:txBody>
          <a:bodyPr>
            <a:normAutofit/>
          </a:bodyPr>
          <a:lstStyle/>
          <a:p>
            <a:r>
              <a:rPr lang="en-US" sz="2300" b="1" dirty="0" smtClean="0">
                <a:solidFill>
                  <a:srgbClr val="0033CC"/>
                </a:solidFill>
                <a:latin typeface="Times New Roman" pitchFamily="18" charset="0"/>
                <a:cs typeface="Times New Roman" pitchFamily="18" charset="0"/>
              </a:rPr>
              <a:t>BÀI 8: SỰ HÌNH THÀNH VÀ PHÁT TRIỂN CÁC VƯƠNG QUỐC CHÍNH Ở ĐÔNG NAM Á</a:t>
            </a:r>
            <a:endParaRPr lang="en-US" sz="2300" b="1" dirty="0">
              <a:solidFill>
                <a:srgbClr val="0033CC"/>
              </a:solidFill>
              <a:latin typeface="Times New Roman" pitchFamily="18" charset="0"/>
              <a:cs typeface="Times New Roman" pitchFamily="18" charset="0"/>
            </a:endParaRPr>
          </a:p>
        </p:txBody>
      </p:sp>
      <p:sp>
        <p:nvSpPr>
          <p:cNvPr id="5" name="Content Placeholder 4"/>
          <p:cNvSpPr>
            <a:spLocks noGrp="1"/>
          </p:cNvSpPr>
          <p:nvPr>
            <p:ph sz="half" idx="4294967295"/>
          </p:nvPr>
        </p:nvSpPr>
        <p:spPr>
          <a:xfrm>
            <a:off x="423707" y="1295400"/>
            <a:ext cx="8458200" cy="609600"/>
          </a:xfrm>
          <a:prstGeom prst="rect">
            <a:avLst/>
          </a:prstGeom>
        </p:spPr>
        <p:txBody>
          <a:bodyPr>
            <a:normAutofit/>
          </a:bodyPr>
          <a:lstStyle/>
          <a:p>
            <a:pPr marL="0" indent="0">
              <a:buNone/>
            </a:pPr>
            <a:r>
              <a:rPr lang="en-US" sz="3000" b="1" dirty="0">
                <a:solidFill>
                  <a:srgbClr val="000000"/>
                </a:solidFill>
                <a:latin typeface="Times New Roman" pitchFamily="18" charset="0"/>
                <a:cs typeface="Times New Roman" pitchFamily="18" charset="0"/>
              </a:rPr>
              <a:t>1. </a:t>
            </a:r>
            <a:r>
              <a:rPr lang="en-US" sz="3000" b="1" dirty="0" err="1">
                <a:solidFill>
                  <a:srgbClr val="000000"/>
                </a:solidFill>
                <a:latin typeface="Times New Roman" pitchFamily="18" charset="0"/>
                <a:cs typeface="Times New Roman" pitchFamily="18" charset="0"/>
              </a:rPr>
              <a:t>Sự</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ra</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đời</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của</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các</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vương</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quốc</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cổ</a:t>
            </a:r>
            <a:r>
              <a:rPr lang="en-US" sz="3000" b="1" dirty="0">
                <a:solidFill>
                  <a:srgbClr val="000000"/>
                </a:solidFill>
                <a:latin typeface="Times New Roman" pitchFamily="18" charset="0"/>
                <a:cs typeface="Times New Roman" pitchFamily="18" charset="0"/>
              </a:rPr>
              <a:t> ở </a:t>
            </a:r>
            <a:r>
              <a:rPr lang="en-US" sz="3000" b="1" dirty="0" err="1">
                <a:solidFill>
                  <a:srgbClr val="000000"/>
                </a:solidFill>
                <a:latin typeface="Times New Roman" pitchFamily="18" charset="0"/>
                <a:cs typeface="Times New Roman" pitchFamily="18" charset="0"/>
              </a:rPr>
              <a:t>Đông</a:t>
            </a:r>
            <a:r>
              <a:rPr lang="en-US" sz="3000" b="1" dirty="0">
                <a:solidFill>
                  <a:srgbClr val="000000"/>
                </a:solidFill>
                <a:latin typeface="Times New Roman" pitchFamily="18" charset="0"/>
                <a:cs typeface="Times New Roman" pitchFamily="18" charset="0"/>
              </a:rPr>
              <a:t> Nam Á</a:t>
            </a:r>
            <a:endParaRPr lang="en-US" sz="3000" dirty="0">
              <a:solidFill>
                <a:srgbClr val="000000"/>
              </a:solidFill>
              <a:latin typeface="Times New Roman" pitchFamily="18" charset="0"/>
              <a:cs typeface="Times New Roman" pitchFamily="18" charset="0"/>
            </a:endParaRP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895600"/>
            <a:ext cx="2143125" cy="2143125"/>
          </a:xfrm>
          <a:prstGeom prst="rect">
            <a:avLst/>
          </a:prstGeom>
        </p:spPr>
      </p:pic>
      <p:sp>
        <p:nvSpPr>
          <p:cNvPr id="7" name="Cloud Callout 6"/>
          <p:cNvSpPr/>
          <p:nvPr/>
        </p:nvSpPr>
        <p:spPr>
          <a:xfrm>
            <a:off x="3733800" y="2209800"/>
            <a:ext cx="5105400" cy="3048000"/>
          </a:xfrm>
          <a:prstGeom prst="cloudCallout">
            <a:avLst>
              <a:gd name="adj1" fmla="val -78029"/>
              <a:gd name="adj2" fmla="val 2288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smtClean="0"/>
              <a:t>Em hãy nêu điều kiện ra đời của các quốc gia cổ đại?</a:t>
            </a:r>
            <a:endParaRPr lang="en-US" sz="2400" dirty="0"/>
          </a:p>
        </p:txBody>
      </p:sp>
    </p:spTree>
    <p:extLst>
      <p:ext uri="{BB962C8B-B14F-4D97-AF65-F5344CB8AC3E}">
        <p14:creationId xmlns:p14="http://schemas.microsoft.com/office/powerpoint/2010/main" val="56915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1" name="AutoShape 7"/>
          <p:cNvSpPr>
            <a:spLocks noChangeArrowheads="1"/>
          </p:cNvSpPr>
          <p:nvPr/>
        </p:nvSpPr>
        <p:spPr bwMode="gray">
          <a:xfrm>
            <a:off x="4835379" y="4836666"/>
            <a:ext cx="2768676" cy="808037"/>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wrap="none" anchor="ctr"/>
          <a:lstStyle/>
          <a:p>
            <a:r>
              <a:rPr lang="en-US" sz="3600" b="1" smtClean="0">
                <a:latin typeface="Times New Roman" pitchFamily="18" charset="0"/>
                <a:cs typeface="Times New Roman" pitchFamily="18" charset="0"/>
              </a:rPr>
              <a:t>Văn hóa</a:t>
            </a:r>
            <a:endParaRPr lang="en-US" sz="3600" b="1" dirty="0">
              <a:latin typeface="Times New Roman" pitchFamily="18" charset="0"/>
              <a:cs typeface="Times New Roman" pitchFamily="18" charset="0"/>
            </a:endParaRPr>
          </a:p>
        </p:txBody>
      </p:sp>
      <p:sp>
        <p:nvSpPr>
          <p:cNvPr id="251915" name="AutoShape 11"/>
          <p:cNvSpPr>
            <a:spLocks noChangeArrowheads="1"/>
          </p:cNvSpPr>
          <p:nvPr/>
        </p:nvSpPr>
        <p:spPr bwMode="gray">
          <a:xfrm>
            <a:off x="4984458" y="3328907"/>
            <a:ext cx="2619596" cy="806468"/>
          </a:xfrm>
          <a:prstGeom prst="roundRect">
            <a:avLst>
              <a:gd name="adj" fmla="val 16667"/>
            </a:avLst>
          </a:prstGeom>
          <a:ln/>
        </p:spPr>
        <p:style>
          <a:lnRef idx="1">
            <a:schemeClr val="accent3"/>
          </a:lnRef>
          <a:fillRef idx="2">
            <a:schemeClr val="accent3"/>
          </a:fillRef>
          <a:effectRef idx="1">
            <a:schemeClr val="accent3"/>
          </a:effectRef>
          <a:fontRef idx="minor">
            <a:schemeClr val="dk1"/>
          </a:fontRef>
        </p:style>
        <p:txBody>
          <a:bodyPr wrap="none" anchor="ctr"/>
          <a:lstStyle/>
          <a:p>
            <a:r>
              <a:rPr lang="en-US" sz="3600" b="1" smtClean="0">
                <a:latin typeface="Times New Roman" pitchFamily="18" charset="0"/>
                <a:cs typeface="Times New Roman" pitchFamily="18" charset="0"/>
              </a:rPr>
              <a:t>Kinh tế</a:t>
            </a:r>
            <a:endParaRPr lang="en-US" sz="3600" b="1" dirty="0">
              <a:latin typeface="Times New Roman" pitchFamily="18" charset="0"/>
              <a:cs typeface="Times New Roman" pitchFamily="18" charset="0"/>
            </a:endParaRPr>
          </a:p>
        </p:txBody>
      </p:sp>
      <p:sp>
        <p:nvSpPr>
          <p:cNvPr id="251918" name="Rectangle 14"/>
          <p:cNvSpPr>
            <a:spLocks noChangeArrowheads="1"/>
          </p:cNvSpPr>
          <p:nvPr/>
        </p:nvSpPr>
        <p:spPr bwMode="gray">
          <a:xfrm>
            <a:off x="5044712" y="1944502"/>
            <a:ext cx="2499088"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600" b="1" smtClean="0">
                <a:solidFill>
                  <a:schemeClr val="tx1"/>
                </a:solidFill>
                <a:latin typeface="Times New Roman" pitchFamily="18" charset="0"/>
                <a:cs typeface="Times New Roman" pitchFamily="18" charset="0"/>
              </a:rPr>
              <a:t>  Kĩ thuật</a:t>
            </a:r>
            <a:endParaRPr lang="en-US" sz="3600" b="1" dirty="0">
              <a:solidFill>
                <a:schemeClr val="tx1"/>
              </a:solidFill>
              <a:latin typeface="Times New Roman" pitchFamily="18" charset="0"/>
              <a:cs typeface="Times New Roman" pitchFamily="18" charset="0"/>
            </a:endParaRPr>
          </a:p>
        </p:txBody>
      </p:sp>
      <p:sp>
        <p:nvSpPr>
          <p:cNvPr id="251924" name="Rectangle 20"/>
          <p:cNvSpPr>
            <a:spLocks noChangeArrowheads="1"/>
          </p:cNvSpPr>
          <p:nvPr/>
        </p:nvSpPr>
        <p:spPr bwMode="gray">
          <a:xfrm>
            <a:off x="242666" y="3055111"/>
            <a:ext cx="3386139"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err="1" smtClean="0">
                <a:latin typeface="Times New Roman" pitchFamily="18" charset="0"/>
                <a:cs typeface="Times New Roman" pitchFamily="18" charset="0"/>
              </a:rPr>
              <a:t>Điều</a:t>
            </a:r>
            <a:r>
              <a:rPr lang="en-US" sz="3600" b="1" smtClean="0">
                <a:latin typeface="Times New Roman" pitchFamily="18" charset="0"/>
                <a:cs typeface="Times New Roman" pitchFamily="18" charset="0"/>
              </a:rPr>
              <a:t> kiện </a:t>
            </a:r>
            <a:endParaRPr lang="en-US" sz="3600" b="1" dirty="0">
              <a:latin typeface="Times New Roman" pitchFamily="18" charset="0"/>
              <a:cs typeface="Times New Roman" pitchFamily="18" charset="0"/>
            </a:endParaRPr>
          </a:p>
        </p:txBody>
      </p:sp>
      <p:sp>
        <p:nvSpPr>
          <p:cNvPr id="22" name="Title 1"/>
          <p:cNvSpPr>
            <a:spLocks noGrp="1"/>
          </p:cNvSpPr>
          <p:nvPr>
            <p:ph type="title"/>
          </p:nvPr>
        </p:nvSpPr>
        <p:spPr>
          <a:xfrm>
            <a:off x="304800" y="0"/>
            <a:ext cx="8229600" cy="914400"/>
          </a:xfrm>
        </p:spPr>
        <p:txBody>
          <a:bodyPr>
            <a:normAutofit/>
          </a:bodyPr>
          <a:lstStyle/>
          <a:p>
            <a:r>
              <a:rPr lang="en-US" sz="2300" b="1" dirty="0" smtClean="0">
                <a:solidFill>
                  <a:srgbClr val="0033CC"/>
                </a:solidFill>
                <a:latin typeface="Times New Roman" pitchFamily="18" charset="0"/>
                <a:cs typeface="Times New Roman" pitchFamily="18" charset="0"/>
              </a:rPr>
              <a:t>BÀI 8: SỰ HÌNH THÀNH VÀ PHÁT TRIỂN CÁC VƯƠNG QUỐC CHÍNH Ở ĐÔNG NAM Á</a:t>
            </a:r>
            <a:endParaRPr lang="en-US" sz="2300" b="1" dirty="0">
              <a:solidFill>
                <a:srgbClr val="0033CC"/>
              </a:solidFill>
              <a:latin typeface="Times New Roman" pitchFamily="18" charset="0"/>
              <a:cs typeface="Times New Roman" pitchFamily="18" charset="0"/>
            </a:endParaRPr>
          </a:p>
        </p:txBody>
      </p:sp>
      <p:sp>
        <p:nvSpPr>
          <p:cNvPr id="23" name="Content Placeholder 4"/>
          <p:cNvSpPr>
            <a:spLocks noGrp="1"/>
          </p:cNvSpPr>
          <p:nvPr>
            <p:ph sz="half" idx="4294967295"/>
          </p:nvPr>
        </p:nvSpPr>
        <p:spPr>
          <a:xfrm>
            <a:off x="457200" y="1313131"/>
            <a:ext cx="8458200" cy="609600"/>
          </a:xfrm>
          <a:prstGeom prst="rect">
            <a:avLst/>
          </a:prstGeom>
        </p:spPr>
        <p:txBody>
          <a:bodyPr>
            <a:normAutofit fontScale="32500" lnSpcReduction="20000"/>
          </a:bodyPr>
          <a:lstStyle/>
          <a:p>
            <a:pPr marL="0" indent="0">
              <a:buNone/>
            </a:pPr>
            <a:r>
              <a:rPr lang="en-US" sz="9000" b="1" smtClean="0">
                <a:solidFill>
                  <a:srgbClr val="000000"/>
                </a:solidFill>
                <a:latin typeface="Times New Roman" pitchFamily="18" charset="0"/>
                <a:cs typeface="Times New Roman" pitchFamily="18" charset="0"/>
              </a:rPr>
              <a:t>1. Sự </a:t>
            </a:r>
            <a:r>
              <a:rPr lang="en-US" sz="9000" b="1" dirty="0" err="1">
                <a:solidFill>
                  <a:srgbClr val="000000"/>
                </a:solidFill>
                <a:latin typeface="Times New Roman" pitchFamily="18" charset="0"/>
                <a:cs typeface="Times New Roman" pitchFamily="18" charset="0"/>
              </a:rPr>
              <a:t>ra</a:t>
            </a:r>
            <a:r>
              <a:rPr lang="en-US" sz="9000" b="1" dirty="0">
                <a:solidFill>
                  <a:srgbClr val="000000"/>
                </a:solidFill>
                <a:latin typeface="Times New Roman" pitchFamily="18" charset="0"/>
                <a:cs typeface="Times New Roman" pitchFamily="18" charset="0"/>
              </a:rPr>
              <a:t> </a:t>
            </a:r>
            <a:r>
              <a:rPr lang="en-US" sz="9000" b="1" dirty="0" err="1">
                <a:solidFill>
                  <a:srgbClr val="000000"/>
                </a:solidFill>
                <a:latin typeface="Times New Roman" pitchFamily="18" charset="0"/>
                <a:cs typeface="Times New Roman" pitchFamily="18" charset="0"/>
              </a:rPr>
              <a:t>đời</a:t>
            </a:r>
            <a:r>
              <a:rPr lang="en-US" sz="9000" b="1" dirty="0">
                <a:solidFill>
                  <a:srgbClr val="000000"/>
                </a:solidFill>
                <a:latin typeface="Times New Roman" pitchFamily="18" charset="0"/>
                <a:cs typeface="Times New Roman" pitchFamily="18" charset="0"/>
              </a:rPr>
              <a:t> </a:t>
            </a:r>
            <a:r>
              <a:rPr lang="en-US" sz="9000" b="1" dirty="0" err="1">
                <a:solidFill>
                  <a:srgbClr val="000000"/>
                </a:solidFill>
                <a:latin typeface="Times New Roman" pitchFamily="18" charset="0"/>
                <a:cs typeface="Times New Roman" pitchFamily="18" charset="0"/>
              </a:rPr>
              <a:t>của</a:t>
            </a:r>
            <a:r>
              <a:rPr lang="en-US" sz="9000" b="1" dirty="0">
                <a:solidFill>
                  <a:srgbClr val="000000"/>
                </a:solidFill>
                <a:latin typeface="Times New Roman" pitchFamily="18" charset="0"/>
                <a:cs typeface="Times New Roman" pitchFamily="18" charset="0"/>
              </a:rPr>
              <a:t> </a:t>
            </a:r>
            <a:r>
              <a:rPr lang="en-US" sz="9000" b="1" dirty="0" err="1">
                <a:solidFill>
                  <a:srgbClr val="000000"/>
                </a:solidFill>
                <a:latin typeface="Times New Roman" pitchFamily="18" charset="0"/>
                <a:cs typeface="Times New Roman" pitchFamily="18" charset="0"/>
              </a:rPr>
              <a:t>các</a:t>
            </a:r>
            <a:r>
              <a:rPr lang="en-US" sz="9000" b="1" dirty="0">
                <a:solidFill>
                  <a:srgbClr val="000000"/>
                </a:solidFill>
                <a:latin typeface="Times New Roman" pitchFamily="18" charset="0"/>
                <a:cs typeface="Times New Roman" pitchFamily="18" charset="0"/>
              </a:rPr>
              <a:t> </a:t>
            </a:r>
            <a:r>
              <a:rPr lang="en-US" sz="9000" b="1" dirty="0" err="1">
                <a:solidFill>
                  <a:srgbClr val="000000"/>
                </a:solidFill>
                <a:latin typeface="Times New Roman" pitchFamily="18" charset="0"/>
                <a:cs typeface="Times New Roman" pitchFamily="18" charset="0"/>
              </a:rPr>
              <a:t>vương</a:t>
            </a:r>
            <a:r>
              <a:rPr lang="en-US" sz="9000" b="1" dirty="0">
                <a:solidFill>
                  <a:srgbClr val="000000"/>
                </a:solidFill>
                <a:latin typeface="Times New Roman" pitchFamily="18" charset="0"/>
                <a:cs typeface="Times New Roman" pitchFamily="18" charset="0"/>
              </a:rPr>
              <a:t> </a:t>
            </a:r>
            <a:r>
              <a:rPr lang="en-US" sz="9000" b="1" dirty="0" err="1">
                <a:solidFill>
                  <a:srgbClr val="000000"/>
                </a:solidFill>
                <a:latin typeface="Times New Roman" pitchFamily="18" charset="0"/>
                <a:cs typeface="Times New Roman" pitchFamily="18" charset="0"/>
              </a:rPr>
              <a:t>quốc</a:t>
            </a:r>
            <a:r>
              <a:rPr lang="en-US" sz="9000" b="1" dirty="0">
                <a:solidFill>
                  <a:srgbClr val="000000"/>
                </a:solidFill>
                <a:latin typeface="Times New Roman" pitchFamily="18" charset="0"/>
                <a:cs typeface="Times New Roman" pitchFamily="18" charset="0"/>
              </a:rPr>
              <a:t> </a:t>
            </a:r>
            <a:r>
              <a:rPr lang="en-US" sz="9000" b="1" dirty="0" err="1">
                <a:solidFill>
                  <a:srgbClr val="000000"/>
                </a:solidFill>
                <a:latin typeface="Times New Roman" pitchFamily="18" charset="0"/>
                <a:cs typeface="Times New Roman" pitchFamily="18" charset="0"/>
              </a:rPr>
              <a:t>cổ</a:t>
            </a:r>
            <a:r>
              <a:rPr lang="en-US" sz="9000" b="1" dirty="0">
                <a:solidFill>
                  <a:srgbClr val="000000"/>
                </a:solidFill>
                <a:latin typeface="Times New Roman" pitchFamily="18" charset="0"/>
                <a:cs typeface="Times New Roman" pitchFamily="18" charset="0"/>
              </a:rPr>
              <a:t> ở </a:t>
            </a:r>
            <a:r>
              <a:rPr lang="en-US" sz="9000" b="1" dirty="0" err="1">
                <a:solidFill>
                  <a:srgbClr val="000000"/>
                </a:solidFill>
                <a:latin typeface="Times New Roman" pitchFamily="18" charset="0"/>
                <a:cs typeface="Times New Roman" pitchFamily="18" charset="0"/>
              </a:rPr>
              <a:t>Đông</a:t>
            </a:r>
            <a:r>
              <a:rPr lang="en-US" sz="9000" b="1" dirty="0">
                <a:solidFill>
                  <a:srgbClr val="000000"/>
                </a:solidFill>
                <a:latin typeface="Times New Roman" pitchFamily="18" charset="0"/>
                <a:cs typeface="Times New Roman" pitchFamily="18" charset="0"/>
              </a:rPr>
              <a:t> </a:t>
            </a:r>
            <a:r>
              <a:rPr lang="en-US" sz="9000" b="1">
                <a:solidFill>
                  <a:srgbClr val="000000"/>
                </a:solidFill>
                <a:latin typeface="Times New Roman" pitchFamily="18" charset="0"/>
                <a:cs typeface="Times New Roman" pitchFamily="18" charset="0"/>
              </a:rPr>
              <a:t>Nam </a:t>
            </a:r>
            <a:r>
              <a:rPr lang="en-US" sz="9000" b="1" smtClean="0">
                <a:solidFill>
                  <a:srgbClr val="000000"/>
                </a:solidFill>
                <a:latin typeface="Times New Roman" pitchFamily="18" charset="0"/>
                <a:cs typeface="Times New Roman" pitchFamily="18" charset="0"/>
              </a:rPr>
              <a:t>Á</a:t>
            </a:r>
          </a:p>
          <a:p>
            <a:pPr marL="0" indent="0">
              <a:buNone/>
            </a:pPr>
            <a:endParaRPr lang="en-US" sz="5800" dirty="0">
              <a:solidFill>
                <a:srgbClr val="000000"/>
              </a:solidFill>
              <a:latin typeface="Times New Roman" pitchFamily="18" charset="0"/>
              <a:cs typeface="Times New Roman" pitchFamily="18" charset="0"/>
            </a:endParaRPr>
          </a:p>
          <a:p>
            <a:pPr marL="0" indent="0">
              <a:buNone/>
            </a:pPr>
            <a:endParaRPr lang="en-US" dirty="0"/>
          </a:p>
        </p:txBody>
      </p:sp>
      <p:cxnSp>
        <p:nvCxnSpPr>
          <p:cNvPr id="4" name="Straight Arrow Connector 3"/>
          <p:cNvCxnSpPr/>
          <p:nvPr/>
        </p:nvCxnSpPr>
        <p:spPr>
          <a:xfrm flipV="1">
            <a:off x="2209800" y="2469532"/>
            <a:ext cx="2842865" cy="1000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242457" y="3586459"/>
            <a:ext cx="2527356" cy="1654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63176" y="3567614"/>
            <a:ext cx="3042224" cy="267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520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1918"/>
                                        </p:tgtEl>
                                        <p:attrNameLst>
                                          <p:attrName>style.visibility</p:attrName>
                                        </p:attrNameLst>
                                      </p:cBhvr>
                                      <p:to>
                                        <p:strVal val="visible"/>
                                      </p:to>
                                    </p:set>
                                    <p:animEffect transition="in" filter="fade">
                                      <p:cBhvr>
                                        <p:cTn id="10" dur="500"/>
                                        <p:tgtEl>
                                          <p:spTgt spid="2519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1915"/>
                                        </p:tgtEl>
                                        <p:attrNameLst>
                                          <p:attrName>style.visibility</p:attrName>
                                        </p:attrNameLst>
                                      </p:cBhvr>
                                      <p:to>
                                        <p:strVal val="visible"/>
                                      </p:to>
                                    </p:set>
                                    <p:animEffect transition="in" filter="fade">
                                      <p:cBhvr>
                                        <p:cTn id="15" dur="500"/>
                                        <p:tgtEl>
                                          <p:spTgt spid="2519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1911"/>
                                        </p:tgtEl>
                                        <p:attrNameLst>
                                          <p:attrName>style.visibility</p:attrName>
                                        </p:attrNameLst>
                                      </p:cBhvr>
                                      <p:to>
                                        <p:strVal val="visible"/>
                                      </p:to>
                                    </p:set>
                                    <p:animEffect transition="in" filter="fade">
                                      <p:cBhvr>
                                        <p:cTn id="23" dur="500"/>
                                        <p:tgtEl>
                                          <p:spTgt spid="251911"/>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1" grpId="0" animBg="1"/>
      <p:bldP spid="251915" grpId="0" animBg="1"/>
      <p:bldP spid="2519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0"/>
            <a:ext cx="8229600" cy="914400"/>
          </a:xfrm>
        </p:spPr>
        <p:txBody>
          <a:bodyPr>
            <a:normAutofit/>
          </a:bodyPr>
          <a:lstStyle/>
          <a:p>
            <a:r>
              <a:rPr lang="en-US" sz="2300" b="1" dirty="0" smtClean="0">
                <a:solidFill>
                  <a:srgbClr val="0033CC"/>
                </a:solidFill>
                <a:latin typeface="Times New Roman" pitchFamily="18" charset="0"/>
                <a:cs typeface="Times New Roman" pitchFamily="18" charset="0"/>
              </a:rPr>
              <a:t>BÀI 8: SỰ HÌNH THÀNH VÀ PHÁT TRIỂN CÁC VƯƠNG QUỐC CHÍNH Ở ĐÔNG NAM Á</a:t>
            </a:r>
            <a:endParaRPr lang="en-US" sz="2300" b="1" dirty="0">
              <a:solidFill>
                <a:srgbClr val="0033CC"/>
              </a:solidFill>
              <a:latin typeface="Times New Roman" pitchFamily="18" charset="0"/>
              <a:cs typeface="Times New Roman" pitchFamily="18" charset="0"/>
            </a:endParaRPr>
          </a:p>
        </p:txBody>
      </p:sp>
      <p:sp>
        <p:nvSpPr>
          <p:cNvPr id="5" name="Content Placeholder 4"/>
          <p:cNvSpPr>
            <a:spLocks noGrp="1"/>
          </p:cNvSpPr>
          <p:nvPr>
            <p:ph sz="half" idx="4294967295"/>
          </p:nvPr>
        </p:nvSpPr>
        <p:spPr>
          <a:xfrm>
            <a:off x="423707" y="1295400"/>
            <a:ext cx="8458200" cy="609600"/>
          </a:xfrm>
          <a:prstGeom prst="rect">
            <a:avLst/>
          </a:prstGeom>
        </p:spPr>
        <p:txBody>
          <a:bodyPr>
            <a:normAutofit/>
          </a:bodyPr>
          <a:lstStyle/>
          <a:p>
            <a:pPr marL="0" indent="0">
              <a:buNone/>
            </a:pPr>
            <a:r>
              <a:rPr lang="en-US" sz="3000" b="1" dirty="0">
                <a:solidFill>
                  <a:srgbClr val="000000"/>
                </a:solidFill>
                <a:latin typeface="Times New Roman" pitchFamily="18" charset="0"/>
                <a:cs typeface="Times New Roman" pitchFamily="18" charset="0"/>
              </a:rPr>
              <a:t>1. </a:t>
            </a:r>
            <a:r>
              <a:rPr lang="en-US" sz="3000" b="1" dirty="0" err="1">
                <a:solidFill>
                  <a:srgbClr val="000000"/>
                </a:solidFill>
                <a:latin typeface="Times New Roman" pitchFamily="18" charset="0"/>
                <a:cs typeface="Times New Roman" pitchFamily="18" charset="0"/>
              </a:rPr>
              <a:t>Sự</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ra</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đời</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của</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các</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vương</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quốc</a:t>
            </a:r>
            <a:r>
              <a:rPr lang="en-US" sz="3000" b="1" dirty="0">
                <a:solidFill>
                  <a:srgbClr val="000000"/>
                </a:solidFill>
                <a:latin typeface="Times New Roman" pitchFamily="18" charset="0"/>
                <a:cs typeface="Times New Roman" pitchFamily="18" charset="0"/>
              </a:rPr>
              <a:t> </a:t>
            </a:r>
            <a:r>
              <a:rPr lang="en-US" sz="3000" b="1" dirty="0" err="1">
                <a:solidFill>
                  <a:srgbClr val="000000"/>
                </a:solidFill>
                <a:latin typeface="Times New Roman" pitchFamily="18" charset="0"/>
                <a:cs typeface="Times New Roman" pitchFamily="18" charset="0"/>
              </a:rPr>
              <a:t>cổ</a:t>
            </a:r>
            <a:r>
              <a:rPr lang="en-US" sz="3000" b="1" dirty="0">
                <a:solidFill>
                  <a:srgbClr val="000000"/>
                </a:solidFill>
                <a:latin typeface="Times New Roman" pitchFamily="18" charset="0"/>
                <a:cs typeface="Times New Roman" pitchFamily="18" charset="0"/>
              </a:rPr>
              <a:t> ở </a:t>
            </a:r>
            <a:r>
              <a:rPr lang="en-US" sz="3000" b="1" dirty="0" err="1">
                <a:solidFill>
                  <a:srgbClr val="000000"/>
                </a:solidFill>
                <a:latin typeface="Times New Roman" pitchFamily="18" charset="0"/>
                <a:cs typeface="Times New Roman" pitchFamily="18" charset="0"/>
              </a:rPr>
              <a:t>Đông</a:t>
            </a:r>
            <a:r>
              <a:rPr lang="en-US" sz="3000" b="1" dirty="0">
                <a:solidFill>
                  <a:srgbClr val="000000"/>
                </a:solidFill>
                <a:latin typeface="Times New Roman" pitchFamily="18" charset="0"/>
                <a:cs typeface="Times New Roman" pitchFamily="18" charset="0"/>
              </a:rPr>
              <a:t> Nam Á</a:t>
            </a:r>
            <a:endParaRPr lang="en-US" sz="3000" dirty="0">
              <a:solidFill>
                <a:srgbClr val="000000"/>
              </a:solidFill>
              <a:latin typeface="Times New Roman" pitchFamily="18" charset="0"/>
              <a:cs typeface="Times New Roman" pitchFamily="18" charset="0"/>
            </a:endParaRPr>
          </a:p>
          <a:p>
            <a:pPr marL="0" indent="0">
              <a:buNone/>
            </a:pP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3756" r="20502"/>
          <a:stretch/>
        </p:blipFill>
        <p:spPr>
          <a:xfrm>
            <a:off x="762000" y="2514600"/>
            <a:ext cx="3539613" cy="2832100"/>
          </a:xfrm>
          <a:prstGeom prst="ellipse">
            <a:avLst/>
          </a:prstGeom>
          <a:ln>
            <a:noFill/>
          </a:ln>
          <a:effectLst>
            <a:softEdge rad="112500"/>
          </a:effectLst>
        </p:spPr>
      </p:pic>
      <p:sp>
        <p:nvSpPr>
          <p:cNvPr id="7" name="Cloud Callout 6"/>
          <p:cNvSpPr/>
          <p:nvPr/>
        </p:nvSpPr>
        <p:spPr>
          <a:xfrm>
            <a:off x="4495800" y="1828800"/>
            <a:ext cx="4191000" cy="3810000"/>
          </a:xfrm>
          <a:prstGeom prst="cloudCallout">
            <a:avLst>
              <a:gd name="adj1" fmla="val -81268"/>
              <a:gd name="adj2" fmla="val 1504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smtClean="0">
                <a:solidFill>
                  <a:schemeClr val="tx1"/>
                </a:solidFill>
                <a:latin typeface="+mj-lt"/>
              </a:rPr>
              <a:t>Các</a:t>
            </a:r>
            <a:r>
              <a:rPr lang="en-US" sz="2800" dirty="0" smtClean="0">
                <a:solidFill>
                  <a:schemeClr val="tx1"/>
                </a:solidFill>
                <a:latin typeface="+mj-lt"/>
              </a:rPr>
              <a:t> </a:t>
            </a:r>
            <a:r>
              <a:rPr lang="en-US" sz="2800" dirty="0" err="1" smtClean="0">
                <a:solidFill>
                  <a:schemeClr val="tx1"/>
                </a:solidFill>
                <a:latin typeface="+mj-lt"/>
              </a:rPr>
              <a:t>vương</a:t>
            </a:r>
            <a:r>
              <a:rPr lang="en-US" sz="2800" dirty="0" smtClean="0">
                <a:solidFill>
                  <a:schemeClr val="tx1"/>
                </a:solidFill>
                <a:latin typeface="+mj-lt"/>
              </a:rPr>
              <a:t> </a:t>
            </a:r>
            <a:r>
              <a:rPr lang="en-US" sz="2800" dirty="0" err="1" smtClean="0">
                <a:solidFill>
                  <a:schemeClr val="tx1"/>
                </a:solidFill>
                <a:latin typeface="+mj-lt"/>
              </a:rPr>
              <a:t>quốc</a:t>
            </a:r>
            <a:r>
              <a:rPr lang="en-US" sz="2800" dirty="0" smtClean="0">
                <a:solidFill>
                  <a:schemeClr val="tx1"/>
                </a:solidFill>
                <a:latin typeface="+mj-lt"/>
              </a:rPr>
              <a:t> </a:t>
            </a:r>
            <a:r>
              <a:rPr lang="en-US" sz="2800" dirty="0" err="1" smtClean="0">
                <a:solidFill>
                  <a:schemeClr val="tx1"/>
                </a:solidFill>
                <a:latin typeface="+mj-lt"/>
              </a:rPr>
              <a:t>cổ</a:t>
            </a:r>
            <a:r>
              <a:rPr lang="en-US" sz="2800" dirty="0" smtClean="0">
                <a:solidFill>
                  <a:schemeClr val="tx1"/>
                </a:solidFill>
                <a:latin typeface="+mj-lt"/>
              </a:rPr>
              <a:t>  </a:t>
            </a:r>
            <a:r>
              <a:rPr lang="en-US" sz="2800" dirty="0" err="1" smtClean="0">
                <a:solidFill>
                  <a:schemeClr val="tx1"/>
                </a:solidFill>
                <a:latin typeface="+mj-lt"/>
              </a:rPr>
              <a:t>được</a:t>
            </a:r>
            <a:r>
              <a:rPr lang="en-US" sz="2800" dirty="0" smtClean="0">
                <a:solidFill>
                  <a:schemeClr val="tx1"/>
                </a:solidFill>
                <a:latin typeface="+mj-lt"/>
              </a:rPr>
              <a:t> </a:t>
            </a:r>
            <a:r>
              <a:rPr lang="en-US" sz="2800" dirty="0" err="1" smtClean="0">
                <a:solidFill>
                  <a:schemeClr val="tx1"/>
                </a:solidFill>
                <a:latin typeface="+mj-lt"/>
              </a:rPr>
              <a:t>hình</a:t>
            </a:r>
            <a:r>
              <a:rPr lang="en-US" sz="2800" dirty="0" smtClean="0">
                <a:solidFill>
                  <a:schemeClr val="tx1"/>
                </a:solidFill>
                <a:latin typeface="+mj-lt"/>
              </a:rPr>
              <a:t> </a:t>
            </a:r>
            <a:r>
              <a:rPr lang="en-US" sz="2800" dirty="0" err="1" smtClean="0">
                <a:solidFill>
                  <a:schemeClr val="tx1"/>
                </a:solidFill>
                <a:latin typeface="+mj-lt"/>
              </a:rPr>
              <a:t>thành</a:t>
            </a:r>
            <a:r>
              <a:rPr lang="en-US" sz="2800" dirty="0" smtClean="0">
                <a:solidFill>
                  <a:schemeClr val="tx1"/>
                </a:solidFill>
                <a:latin typeface="+mj-lt"/>
              </a:rPr>
              <a:t> </a:t>
            </a:r>
            <a:r>
              <a:rPr lang="en-US" sz="2800" dirty="0" err="1" smtClean="0">
                <a:solidFill>
                  <a:schemeClr val="tx1"/>
                </a:solidFill>
                <a:latin typeface="+mj-lt"/>
              </a:rPr>
              <a:t>trong</a:t>
            </a:r>
            <a:r>
              <a:rPr lang="en-US" sz="2800" dirty="0" smtClean="0">
                <a:solidFill>
                  <a:schemeClr val="tx1"/>
                </a:solidFill>
                <a:latin typeface="+mj-lt"/>
              </a:rPr>
              <a:t> </a:t>
            </a:r>
            <a:r>
              <a:rPr lang="en-US" sz="2800" dirty="0" err="1" smtClean="0">
                <a:solidFill>
                  <a:schemeClr val="tx1"/>
                </a:solidFill>
                <a:latin typeface="+mj-lt"/>
              </a:rPr>
              <a:t>khoảng</a:t>
            </a:r>
            <a:r>
              <a:rPr lang="en-US" sz="2800" dirty="0" smtClean="0">
                <a:solidFill>
                  <a:schemeClr val="tx1"/>
                </a:solidFill>
                <a:latin typeface="+mj-lt"/>
              </a:rPr>
              <a:t> </a:t>
            </a:r>
            <a:r>
              <a:rPr lang="en-US" sz="2800" dirty="0" err="1" smtClean="0">
                <a:solidFill>
                  <a:schemeClr val="tx1"/>
                </a:solidFill>
                <a:latin typeface="+mj-lt"/>
              </a:rPr>
              <a:t>thời</a:t>
            </a:r>
            <a:r>
              <a:rPr lang="en-US" sz="2800" dirty="0" smtClean="0">
                <a:solidFill>
                  <a:schemeClr val="tx1"/>
                </a:solidFill>
                <a:latin typeface="+mj-lt"/>
              </a:rPr>
              <a:t> </a:t>
            </a:r>
            <a:r>
              <a:rPr lang="en-US" sz="2800" dirty="0" err="1" smtClean="0">
                <a:solidFill>
                  <a:schemeClr val="tx1"/>
                </a:solidFill>
                <a:latin typeface="+mj-lt"/>
              </a:rPr>
              <a:t>gian</a:t>
            </a:r>
            <a:r>
              <a:rPr lang="en-US" sz="2800" dirty="0" smtClean="0">
                <a:solidFill>
                  <a:schemeClr val="tx1"/>
                </a:solidFill>
                <a:latin typeface="+mj-lt"/>
              </a:rPr>
              <a:t> </a:t>
            </a:r>
            <a:r>
              <a:rPr lang="en-US" sz="2800" err="1" smtClean="0">
                <a:solidFill>
                  <a:schemeClr val="tx1"/>
                </a:solidFill>
                <a:latin typeface="+mj-lt"/>
              </a:rPr>
              <a:t>nào</a:t>
            </a:r>
            <a:r>
              <a:rPr lang="en-US" sz="2800" smtClean="0">
                <a:solidFill>
                  <a:schemeClr val="tx1"/>
                </a:solidFill>
                <a:latin typeface="+mj-lt"/>
              </a:rPr>
              <a:t> ?  kể tên các quốc gia?</a:t>
            </a:r>
            <a:endParaRPr lang="en-US" sz="2800" dirty="0">
              <a:solidFill>
                <a:schemeClr val="tx1"/>
              </a:solidFill>
              <a:latin typeface="+mj-lt"/>
            </a:endParaRPr>
          </a:p>
        </p:txBody>
      </p:sp>
    </p:spTree>
    <p:extLst>
      <p:ext uri="{BB962C8B-B14F-4D97-AF65-F5344CB8AC3E}">
        <p14:creationId xmlns:p14="http://schemas.microsoft.com/office/powerpoint/2010/main" val="3872715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980TGp_circle_light">
  <a:themeElements>
    <a:clrScheme name="Custom 228">
      <a:dk1>
        <a:srgbClr val="000000"/>
      </a:dk1>
      <a:lt1>
        <a:srgbClr val="FFFFFF"/>
      </a:lt1>
      <a:dk2>
        <a:srgbClr val="A22E3F"/>
      </a:dk2>
      <a:lt2>
        <a:srgbClr val="C0C0C0"/>
      </a:lt2>
      <a:accent1>
        <a:srgbClr val="B1D161"/>
      </a:accent1>
      <a:accent2>
        <a:srgbClr val="EA8282"/>
      </a:accent2>
      <a:accent3>
        <a:srgbClr val="8496E4"/>
      </a:accent3>
      <a:accent4>
        <a:srgbClr val="5EB69F"/>
      </a:accent4>
      <a:accent5>
        <a:srgbClr val="69B6DD"/>
      </a:accent5>
      <a:accent6>
        <a:srgbClr val="C5A971"/>
      </a:accent6>
      <a:hlink>
        <a:srgbClr val="F9AF41"/>
      </a:hlink>
      <a:folHlink>
        <a:srgbClr val="DB85DB"/>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33856C"/>
        </a:dk2>
        <a:lt2>
          <a:srgbClr val="C0C0C0"/>
        </a:lt2>
        <a:accent1>
          <a:srgbClr val="96C62C"/>
        </a:accent1>
        <a:accent2>
          <a:srgbClr val="EFA263"/>
        </a:accent2>
        <a:accent3>
          <a:srgbClr val="FFFFFF"/>
        </a:accent3>
        <a:accent4>
          <a:srgbClr val="000000"/>
        </a:accent4>
        <a:accent5>
          <a:srgbClr val="C9DFAC"/>
        </a:accent5>
        <a:accent6>
          <a:srgbClr val="D99259"/>
        </a:accent6>
        <a:hlink>
          <a:srgbClr val="3CBAD8"/>
        </a:hlink>
        <a:folHlink>
          <a:srgbClr val="9B90DC"/>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2A66A8"/>
        </a:dk2>
        <a:lt2>
          <a:srgbClr val="C0C0C0"/>
        </a:lt2>
        <a:accent1>
          <a:srgbClr val="78BEAC"/>
        </a:accent1>
        <a:accent2>
          <a:srgbClr val="70A2DA"/>
        </a:accent2>
        <a:accent3>
          <a:srgbClr val="FFFFFF"/>
        </a:accent3>
        <a:accent4>
          <a:srgbClr val="000000"/>
        </a:accent4>
        <a:accent5>
          <a:srgbClr val="BEDBD2"/>
        </a:accent5>
        <a:accent6>
          <a:srgbClr val="6592C5"/>
        </a:accent6>
        <a:hlink>
          <a:srgbClr val="A1BB61"/>
        </a:hlink>
        <a:folHlink>
          <a:srgbClr val="CBA45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A22E3F"/>
        </a:dk2>
        <a:lt2>
          <a:srgbClr val="C0C0C0"/>
        </a:lt2>
        <a:accent1>
          <a:srgbClr val="B1D161"/>
        </a:accent1>
        <a:accent2>
          <a:srgbClr val="EA8282"/>
        </a:accent2>
        <a:accent3>
          <a:srgbClr val="FFFFFF"/>
        </a:accent3>
        <a:accent4>
          <a:srgbClr val="000000"/>
        </a:accent4>
        <a:accent5>
          <a:srgbClr val="D5E5B7"/>
        </a:accent5>
        <a:accent6>
          <a:srgbClr val="D47575"/>
        </a:accent6>
        <a:hlink>
          <a:srgbClr val="F9AF41"/>
        </a:hlink>
        <a:folHlink>
          <a:srgbClr val="DB85D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980TGp_circle_light</Template>
  <TotalTime>1806</TotalTime>
  <Words>1463</Words>
  <Application>Microsoft Office PowerPoint</Application>
  <PresentationFormat>On-screen Show (4:3)</PresentationFormat>
  <Paragraphs>280</Paragraphs>
  <Slides>37</Slides>
  <Notes>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980TGp_circle_light</vt:lpstr>
      <vt:lpstr>CHÀO MỪNG QUÝ THẦY CÔ DẾN DỰ GIỜ</vt:lpstr>
      <vt:lpstr>PowerPoint Presentation</vt:lpstr>
      <vt:lpstr>PowerPoint Presentation</vt:lpstr>
      <vt:lpstr>Em có hiểu biết gì về khu vực này?</vt:lpstr>
      <vt:lpstr>PowerPoint Presentation</vt:lpstr>
      <vt:lpstr>BÀI 8: SỰ HÌNH THÀNH VÀ PHÁT TRIỂN CÁC VƯƠNG QUỐC CHÍNH Ở ĐÔNG NAM Á</vt:lpstr>
      <vt:lpstr>BÀI 8: SỰ HÌNH THÀNH VÀ PHÁT TRIỂN CÁC VƯƠNG QUỐC CHÍNH Ở ĐÔNG NAM Á</vt:lpstr>
      <vt:lpstr>BÀI 8: SỰ HÌNH THÀNH VÀ PHÁT TRIỂN CÁC VƯƠNG QUỐC CHÍNH Ở ĐÔNG NAM Á</vt:lpstr>
      <vt:lpstr>BÀI 8: SỰ HÌNH THÀNH VÀ PHÁT TRIỂN CÁC VƯƠNG QUỐC CHÍNH Ở ĐÔNG NAM Á</vt:lpstr>
      <vt:lpstr>BÀI 8: SỰ HÌNH THÀNH VÀ PHÁT TRIỂN CÁC VƯƠNG QUỐC CHÍNH Ở ĐÔNG NAM Á</vt:lpstr>
      <vt:lpstr>PowerPoint Presentation</vt:lpstr>
      <vt:lpstr>BÀI 8: SỰ HÌNH THÀNH VÀ PHÁT TRIỂN CÁC VƯƠNG QUỐC CHÍNH Ở ĐÔNG NAM Á</vt:lpstr>
      <vt:lpstr>BÀI 8: SỰ HÌNH THÀNH VÀ PHÁT TRIỂN CÁC VƯƠNG QUỐC CHÍNH Ở ĐÔNG NAM Á</vt:lpstr>
      <vt:lpstr>BÀI 8: SỰ HÌNH THÀNH VÀ PHÁT TRIỂN CÁC VƯƠNG QUỐC CHÍNH Ở ĐÔNG NAM Á</vt:lpstr>
      <vt:lpstr>BÀI 8: SỰ HÌNH THÀNH VÀ PHÁT TRIỂN CÁC VƯƠNG QUỐC CHÍNH Ở ĐÔNG NAM Á</vt:lpstr>
      <vt:lpstr>BÀI 8: SỰ HÌNH THÀNH VÀ PHÁT TRIỂN CÁC VƯƠNG QUỐC CHÍNH Ở ĐÔNG NAM Á</vt:lpstr>
      <vt:lpstr>PowerPoint Presentation</vt:lpstr>
      <vt:lpstr>BÀI 8: SỰ HÌNH THÀNH VÀ PHÁT TRIỂN CÁC VƯƠNG QUỐC CHÍNH Ở ĐÔNG NAM Á</vt:lpstr>
      <vt:lpstr>PowerPoint Presentation</vt:lpstr>
      <vt:lpstr>PowerPoint Presentation</vt:lpstr>
      <vt:lpstr>PowerPoint Presentation</vt:lpstr>
      <vt:lpstr>BÀI 8: SỰ HÌNH THÀNH VÀ PHÁT TRIỂN CÁC VƯƠNG QUỐC CHÍNH Ở ĐÔNG NAM Á</vt:lpstr>
      <vt:lpstr>PowerPoint Presentation</vt:lpstr>
      <vt:lpstr>PowerPoint Presentation</vt:lpstr>
      <vt:lpstr>PowerPoint Presentation</vt:lpstr>
      <vt:lpstr>PowerPoint Presentation</vt:lpstr>
      <vt:lpstr>PowerPoint Presentation</vt:lpstr>
      <vt:lpstr>BÀI 8: SỰ HÌNH THÀNH VÀ PHÁT TRIỂN CÁC VƯƠNG QUỐC CHÍNH Ở ĐÔNG NAM 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cham-dhsp</dc:creator>
  <cp:lastModifiedBy>A</cp:lastModifiedBy>
  <cp:revision>105</cp:revision>
  <cp:lastPrinted>2018-11-09T15:55:08Z</cp:lastPrinted>
  <dcterms:created xsi:type="dcterms:W3CDTF">2018-09-22T03:44:58Z</dcterms:created>
  <dcterms:modified xsi:type="dcterms:W3CDTF">2019-02-20T15:12:05Z</dcterms:modified>
</cp:coreProperties>
</file>