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0" r:id="rId4"/>
    <p:sldId id="259" r:id="rId5"/>
    <p:sldId id="258" r:id="rId6"/>
    <p:sldId id="257" r:id="rId7"/>
    <p:sldId id="266" r:id="rId8"/>
    <p:sldId id="265" r:id="rId9"/>
    <p:sldId id="264" r:id="rId10"/>
    <p:sldId id="268" r:id="rId11"/>
    <p:sldId id="267" r:id="rId12"/>
    <p:sldId id="263" r:id="rId13"/>
    <p:sldId id="262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F271E-A72E-4109-96AB-D8AC31CB0545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4F23A-F0B5-4184-AA4F-4C5997D3C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BÀI</a:t>
            </a:r>
            <a:r>
              <a:rPr lang="en-US" baseline="0" dirty="0" smtClean="0"/>
              <a:t>: LUẬT SĨ QUAN QUÂN ĐỘI NHÂN DÂN VIỆT NAM VÀ LUẬT CÔNG AN NHÂN DÂN VIỆT 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4F23A-F0B5-4184-AA4F-4C5997D3CD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13B485-13F4-4E02-89D9-E669E0F5561A}" type="datetimeFigureOut">
              <a:rPr lang="en-US" smtClean="0"/>
              <a:pPr/>
              <a:t>28/09/2017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8D466-48B0-43ED-9045-45ABA58EB2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i="0" u="none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828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LUẬT SĨ QUAN QUÂN ĐỘI NHÂN DÂN VIỆT NAM VÀ LUẬT CÔNG AN NHÂN DÂN VIỆT NAM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PPCT : 06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533400" y="1752600"/>
            <a:ext cx="8610600" cy="52322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b.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L·nh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®¹o,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chØ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huy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qu¶n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éi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ngò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sÜ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quan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609600" y="2667000"/>
            <a:ext cx="8229600" cy="11264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CC">
                  <a:gamma/>
                  <a:tint val="0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§¶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l·nh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®¹o,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sù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thèng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lÜnh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Chñ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tÞch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n­íc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Qu¶n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thèng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nhÊt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ChÝnh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phñ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ChØ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huy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qu¶n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lý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trùc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tiÕp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tr­ëng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Bé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Quèc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phßng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457200" y="1524000"/>
            <a:ext cx="6019800" cy="954107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c. §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iÒu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kiÖn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tuyÓn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chän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®µo t¹o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sÜ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quan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600200" y="3124200"/>
            <a:ext cx="7315200" cy="997196"/>
          </a:xfrm>
          <a:prstGeom prst="rect">
            <a:avLst/>
          </a:prstGeom>
          <a:solidFill>
            <a:srgbClr val="3BBEFF"/>
          </a:soli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C«ng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d©n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n­íc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ViÖt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Nam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®ñ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tiªu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chuÈn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nguyÖn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väng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vµ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kh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¶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n¨ng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</a:p>
        </p:txBody>
      </p:sp>
      <p:sp>
        <p:nvSpPr>
          <p:cNvPr id="10" name="Text Box 73"/>
          <p:cNvSpPr txBox="1">
            <a:spLocks noChangeArrowheads="1"/>
          </p:cNvSpPr>
          <p:nvPr/>
        </p:nvSpPr>
        <p:spPr bwMode="auto">
          <a:xfrm>
            <a:off x="685800" y="4419600"/>
            <a:ext cx="7391400" cy="52322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d.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Nguån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bæ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sung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sÜ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t¹i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ngò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762000" y="1828800"/>
            <a:ext cx="7620000" cy="325114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CC">
                  <a:gamma/>
                  <a:tint val="0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H¹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binh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tèt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nghiÖp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c¸c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tr­êng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®µo t¹o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c¸c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tr­êng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®¹i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häc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 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.VnTime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H¹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binh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hoµn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thµnh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tèt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nhiÖm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Qu©n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nh©n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chuyªn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nghiÖp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vµ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c«ng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chøc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quèc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phßng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tèt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nghiÖp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®¹i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häc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 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.VnTime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C¸n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bé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c«ng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chøc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ngoµi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Qu©n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éi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nh÷ng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ng­êi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tèt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nghiÖp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®¹i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häc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SÜ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dù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bÞ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2895600" cy="457200"/>
          </a:xfrm>
        </p:spPr>
        <p:txBody>
          <a:bodyPr/>
          <a:lstStyle/>
          <a:p>
            <a:r>
              <a:rPr lang="en-US" altLang="en-US"/>
              <a:t>Ngô Vĩnh Khương_TKN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96038"/>
            <a:ext cx="2133600" cy="457200"/>
          </a:xfrm>
        </p:spPr>
        <p:txBody>
          <a:bodyPr/>
          <a:lstStyle/>
          <a:p>
            <a:fld id="{F8AE9DA1-7DFD-4859-8476-149C8E4949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90800" y="3962400"/>
            <a:ext cx="6172200" cy="1600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FFFFCC"/>
              </a:gs>
            </a:gsLst>
            <a:lin ang="5400000" scaled="1"/>
          </a:gra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en-US" sz="2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CÊp óy: ThiÕu óy, trung óy, th­îng óy, ®¹i óy.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en-US" sz="2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CÊp t¸: ThiÕu t¸, trung t¸, th­îng t¸, ®¹i t¸.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en-US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CÊp t­íng: ThiÕu t­íng, trung t­íng, th­îng t­íng, ®¹i t­íng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438400" y="1828800"/>
            <a:ext cx="6400800" cy="175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66FFFF"/>
              </a:gs>
            </a:gsLst>
            <a:lin ang="5400000" scaled="1"/>
          </a:gra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lnSpc>
                <a:spcPct val="130000"/>
              </a:lnSpc>
              <a:buFontTx/>
              <a:buChar char="-"/>
            </a:pPr>
            <a:r>
              <a:rPr lang="en-US" sz="2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SÜ quan chØ huy, tham m­u; SÜ quan chÝnh trÞ; SÜ quan hËu cÇn;  SÜ quan kü thuËt.</a:t>
            </a:r>
          </a:p>
          <a:p>
            <a:pPr algn="just" eaLnBrk="0" hangingPunct="0">
              <a:lnSpc>
                <a:spcPct val="130000"/>
              </a:lnSpc>
              <a:buFontTx/>
              <a:buChar char="-"/>
            </a:pPr>
            <a:r>
              <a:rPr lang="en-US" sz="20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Ngoµi ra cßn cã c¸c sÜ quan chuyªn m«n kh¸c nh­: sÜ quan qu©n ph¸p, sÜ quan qu©n y vµ thó y.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33600" y="381000"/>
            <a:ext cx="4953000" cy="99060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50000">
                <a:srgbClr val="CCFF99">
                  <a:gamma/>
                  <a:tint val="0"/>
                  <a:invGamma/>
                </a:srgbClr>
              </a:gs>
              <a:gs pos="100000">
                <a:srgbClr val="CCFF99"/>
              </a:gs>
            </a:gsLst>
            <a:lin ang="5400000" scaled="1"/>
          </a:gradFill>
          <a:ln w="2857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3. Nhãm ngµnh, cÊp bËc, chøc vô cña sÜ quan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1676400" cy="1219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en-US" sz="2000" b="1" i="1">
                <a:solidFill>
                  <a:srgbClr val="000000"/>
                </a:solidFill>
                <a:latin typeface=".VnTime" pitchFamily="34" charset="0"/>
              </a:rPr>
              <a:t>3.2. HÖ thèng cÊp bËc qu©n hµm cña sÜ quan</a:t>
            </a:r>
            <a:endParaRPr lang="en-US" sz="20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1600200" cy="103505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.VnTime" pitchFamily="34" charset="0"/>
              </a:rPr>
              <a:t>  </a:t>
            </a:r>
            <a:r>
              <a:rPr lang="en-US" sz="2000" b="1" i="1">
                <a:solidFill>
                  <a:srgbClr val="000000"/>
                </a:solidFill>
                <a:latin typeface=".VnTime" pitchFamily="34" charset="0"/>
              </a:rPr>
              <a:t>3.1. Nhãm ngµnh cña sÜ quan</a:t>
            </a:r>
            <a:r>
              <a:rPr lang="en-US" sz="2000" b="1">
                <a:solidFill>
                  <a:srgbClr val="000000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905000" y="2667000"/>
            <a:ext cx="5334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990600" y="3200400"/>
            <a:ext cx="0" cy="914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1981200" y="4648200"/>
            <a:ext cx="6096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04800" y="5715000"/>
            <a:ext cx="1828800" cy="103505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.VnTime" pitchFamily="34" charset="0"/>
              </a:rPr>
              <a:t>  </a:t>
            </a:r>
            <a:r>
              <a:rPr lang="en-US" sz="2000" b="1" i="1">
                <a:solidFill>
                  <a:srgbClr val="000000"/>
                </a:solidFill>
                <a:latin typeface=".VnTime" pitchFamily="34" charset="0"/>
              </a:rPr>
              <a:t>3.3. HÖ thèng chøc vô c¬ b¶n cña sÜ quan</a:t>
            </a:r>
            <a:r>
              <a:rPr lang="en-US" sz="2000" b="1">
                <a:latin typeface=".VnTime" pitchFamily="34" charset="0"/>
              </a:rPr>
              <a:t>  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590800" y="5943600"/>
            <a:ext cx="6172200" cy="685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FFFFCC"/>
              </a:gs>
            </a:gsLst>
            <a:lin ang="5400000" scaled="1"/>
          </a:gra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en-US" sz="2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Trung ®éi tr­ëng ®Õn Bé tr­ëng Bé Quèc phßng</a:t>
            </a:r>
            <a:endParaRPr lang="en-US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914400" y="5334000"/>
            <a:ext cx="0" cy="3810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 rev="1"/>
      <p:bldP spid="11" grpId="0" animBg="1" autoUpdateAnimBg="0"/>
      <p:bldP spid="12" grpId="0" animBg="1" autoUpdateAnimBg="0"/>
      <p:bldP spid="13" grpId="0" build="p" animBg="1" autoUpdateAnimBg="0" advAuto="0"/>
      <p:bldP spid="14" grpId="0" animBg="1" autoUpdateAnimBg="0"/>
      <p:bldP spid="15" grpId="0" animBg="1"/>
      <p:bldP spid="16" grpId="0" animBg="1"/>
      <p:bldP spid="17" grpId="0" animBg="1"/>
      <p:bldP spid="18" grpId="0" animBg="1" autoUpdateAnimBg="0"/>
      <p:bldP spid="19" grpId="0" animBg="1" autoUpdateAnimBg="0" rev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r>
              <a:rPr lang="en-US" altLang="en-US"/>
              <a:t>Ngô Vĩnh Khương_TKN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fld id="{32A5A6F0-ED1E-4BBD-8C54-B55D9E518BB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" name="AutoShape 45"/>
          <p:cNvSpPr>
            <a:spLocks noChangeArrowheads="1"/>
          </p:cNvSpPr>
          <p:nvPr/>
        </p:nvSpPr>
        <p:spPr bwMode="auto">
          <a:xfrm>
            <a:off x="304800" y="1447800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75000"/>
              </a:lnSpc>
            </a:pP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S½n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sµng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chiÕn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®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Êu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,</a:t>
            </a:r>
          </a:p>
          <a:p>
            <a:pPr algn="ctr" eaLnBrk="0" hangingPunct="0">
              <a:lnSpc>
                <a:spcPct val="75000"/>
              </a:lnSpc>
            </a:pP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b¶o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.VnTime" pitchFamily="34" charset="0"/>
              </a:rPr>
              <a:t>vÖ</a:t>
            </a:r>
            <a:r>
              <a:rPr lang="en-US" sz="2000" b="1" i="1" dirty="0" smtClean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.VnTime" pitchFamily="34" charset="0"/>
              </a:rPr>
              <a:t>Tæ</a:t>
            </a:r>
            <a:r>
              <a:rPr lang="en-US" sz="2000" b="1" i="1" dirty="0" smtClean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.VnTime" pitchFamily="34" charset="0"/>
              </a:rPr>
              <a:t>Quèc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auto">
          <a:xfrm>
            <a:off x="6781800" y="1371600"/>
            <a:ext cx="2209800" cy="1371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66FFFF">
                  <a:gamma/>
                  <a:tint val="0"/>
                  <a:invGamma/>
                </a:srgbClr>
              </a:gs>
              <a:gs pos="100000">
                <a:srgbClr val="66FFFF"/>
              </a:gs>
            </a:gsLst>
            <a:lin ang="189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115000"/>
              </a:lnSpc>
            </a:pPr>
            <a:r>
              <a:rPr lang="en-US" sz="2000" b="1" i="1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QuyÒn c«ng d©n</a:t>
            </a:r>
          </a:p>
        </p:txBody>
      </p:sp>
      <p:sp>
        <p:nvSpPr>
          <p:cNvPr id="12" name="AutoShape 49"/>
          <p:cNvSpPr>
            <a:spLocks noChangeArrowheads="1"/>
          </p:cNvSpPr>
          <p:nvPr/>
        </p:nvSpPr>
        <p:spPr bwMode="auto">
          <a:xfrm>
            <a:off x="3505200" y="1524000"/>
            <a:ext cx="2971800" cy="1676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66FFFF">
                  <a:gamma/>
                  <a:tint val="0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Tr­íc ph¸p luËt, cÊp trªn,</a:t>
            </a:r>
          </a:p>
          <a:p>
            <a:pPr algn="ctr" eaLnBrk="0" hangingPunct="0"/>
            <a:r>
              <a:rPr lang="en-US" sz="20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cÊp d­íi thuéc quyÒn  </a:t>
            </a:r>
          </a:p>
          <a:p>
            <a:pPr algn="ctr" eaLnBrk="0" hangingPunct="0"/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914400" y="0"/>
            <a:ext cx="7696200" cy="457200"/>
          </a:xfrm>
          <a:prstGeom prst="roundRect">
            <a:avLst>
              <a:gd name="adj" fmla="val 33681"/>
            </a:avLst>
          </a:prstGeom>
          <a:gradFill rotWithShape="0">
            <a:gsLst>
              <a:gs pos="0">
                <a:srgbClr val="FF9900"/>
              </a:gs>
              <a:gs pos="5000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</a:pP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4.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NghÜa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vô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,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tr¸ch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nhiÖm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vµ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quyÒn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lîi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cña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sÜ</a:t>
            </a:r>
            <a:r>
              <a:rPr lang="en-US" sz="20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 </a:t>
            </a:r>
            <a:r>
              <a:rPr lang="en-US" sz="2000" b="1" dirty="0" err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quan</a:t>
            </a:r>
            <a:endParaRPr lang="en-US" sz="2000" b="1" dirty="0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</p:txBody>
      </p:sp>
      <p:sp>
        <p:nvSpPr>
          <p:cNvPr id="14" name="AutoShape 59"/>
          <p:cNvSpPr>
            <a:spLocks noChangeArrowheads="1"/>
          </p:cNvSpPr>
          <p:nvPr/>
        </p:nvSpPr>
        <p:spPr bwMode="auto">
          <a:xfrm>
            <a:off x="304800" y="2133600"/>
            <a:ext cx="2819400" cy="1295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Lu«n gi÷ g×n vµ trau dåi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 ®¹o ®øc, n©ng cao tr×nh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 ®é, kiÕn thøc, n¨ng lùc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mäi mÆt.</a:t>
            </a:r>
          </a:p>
        </p:txBody>
      </p:sp>
      <p:sp>
        <p:nvSpPr>
          <p:cNvPr id="15" name="AutoShape 60"/>
          <p:cNvSpPr>
            <a:spLocks noChangeArrowheads="1"/>
          </p:cNvSpPr>
          <p:nvPr/>
        </p:nvSpPr>
        <p:spPr bwMode="auto">
          <a:xfrm>
            <a:off x="6781800" y="2819400"/>
            <a:ext cx="2209800" cy="1524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11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 </a:t>
            </a:r>
          </a:p>
          <a:p>
            <a:pPr algn="ctr" eaLnBrk="0" hangingPunct="0">
              <a:lnSpc>
                <a:spcPct val="11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ChÝnh s¸ch,</a:t>
            </a:r>
          </a:p>
          <a:p>
            <a:pPr algn="ctr" eaLnBrk="0" hangingPunct="0">
              <a:lnSpc>
                <a:spcPct val="11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chÕ dé ­u ®·i</a:t>
            </a:r>
          </a:p>
          <a:p>
            <a:pPr algn="ctr" eaLnBrk="0" hangingPunct="0">
              <a:lnSpc>
                <a:spcPct val="115000"/>
              </a:lnSpc>
            </a:pPr>
            <a:endParaRPr lang="en-US" sz="2000" b="1" i="1">
              <a:solidFill>
                <a:schemeClr val="accent2"/>
              </a:solidFill>
              <a:latin typeface=".VnTime" pitchFamily="34" charset="0"/>
            </a:endParaRPr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381000" y="762000"/>
            <a:ext cx="2590800" cy="395288"/>
          </a:xfrm>
          <a:prstGeom prst="rect">
            <a:avLst/>
          </a:prstGeom>
          <a:solidFill>
            <a:srgbClr val="FFFF99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BahamasBH" pitchFamily="34" charset="0"/>
              </a:rPr>
              <a:t>NghÜa vô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3886200" y="762000"/>
            <a:ext cx="1752600" cy="395288"/>
          </a:xfrm>
          <a:prstGeom prst="rect">
            <a:avLst/>
          </a:prstGeom>
          <a:solidFill>
            <a:srgbClr val="66FFFF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BahamasBH" pitchFamily="34" charset="0"/>
              </a:rPr>
              <a:t>Tr¸ch nhiÖm</a:t>
            </a:r>
          </a:p>
        </p:txBody>
      </p:sp>
      <p:sp>
        <p:nvSpPr>
          <p:cNvPr id="18" name="Text Box 63"/>
          <p:cNvSpPr txBox="1">
            <a:spLocks noChangeArrowheads="1"/>
          </p:cNvSpPr>
          <p:nvPr/>
        </p:nvSpPr>
        <p:spPr bwMode="auto">
          <a:xfrm>
            <a:off x="6858000" y="762000"/>
            <a:ext cx="1828800" cy="395288"/>
          </a:xfrm>
          <a:prstGeom prst="rect">
            <a:avLst/>
          </a:prstGeom>
          <a:solidFill>
            <a:srgbClr val="FFFF99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BahamasBH" pitchFamily="34" charset="0"/>
              </a:rPr>
              <a:t>QuyÒn lîi 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auto">
          <a:xfrm>
            <a:off x="304800" y="3581400"/>
            <a:ext cx="2743200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TuyÖt ®èi phôc tïng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mÖnh lÖnh, chÊp hµnh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®iÒu lÖnh, ®iÒu lÖ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gi÷ g×n bÝ mËt.</a:t>
            </a:r>
          </a:p>
        </p:txBody>
      </p:sp>
      <p:sp>
        <p:nvSpPr>
          <p:cNvPr id="20" name="AutoShape 65"/>
          <p:cNvSpPr>
            <a:spLocks noChangeArrowheads="1"/>
          </p:cNvSpPr>
          <p:nvPr/>
        </p:nvSpPr>
        <p:spPr bwMode="auto">
          <a:xfrm>
            <a:off x="3505200" y="3317875"/>
            <a:ext cx="29718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66FFFF">
                  <a:gamma/>
                  <a:tint val="0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L·nh ®¹o, chØ huy, qu¶n </a:t>
            </a:r>
          </a:p>
          <a:p>
            <a:pPr algn="ctr" eaLnBrk="0" hangingPunct="0"/>
            <a:r>
              <a:rPr lang="en-US" sz="20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lý, tæ chøc thùc hiÖn</a:t>
            </a:r>
          </a:p>
          <a:p>
            <a:pPr algn="ctr" eaLnBrk="0" hangingPunct="0"/>
            <a:r>
              <a:rPr lang="en-US" sz="20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mäi nhiÖm vô.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21" name="AutoShape 66"/>
          <p:cNvSpPr>
            <a:spLocks noChangeArrowheads="1"/>
          </p:cNvSpPr>
          <p:nvPr/>
        </p:nvSpPr>
        <p:spPr bwMode="auto">
          <a:xfrm>
            <a:off x="3511550" y="4648200"/>
            <a:ext cx="2971800" cy="1981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66FFFF">
                  <a:gamma/>
                  <a:tint val="0"/>
                  <a:invGamma/>
                </a:srgbClr>
              </a:gs>
              <a:gs pos="100000">
                <a:srgbClr val="66FFFF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just" eaLnBrk="0" hangingPunct="0"/>
            <a:endParaRPr lang="en-US" sz="2000" b="1" i="1">
              <a:solidFill>
                <a:srgbClr val="99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  <a:p>
            <a:pPr algn="just" eaLnBrk="0" hangingPunct="0"/>
            <a:r>
              <a:rPr 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Nh÷ng viÖc sÜ quan kh«ng </a:t>
            </a:r>
          </a:p>
          <a:p>
            <a:pPr algn="just" eaLnBrk="0" hangingPunct="0"/>
            <a:r>
              <a:rPr 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®­îc lµm:</a:t>
            </a:r>
          </a:p>
          <a:p>
            <a:pPr algn="just" eaLnBrk="0" hangingPunct="0"/>
            <a:r>
              <a:rPr lang="en-US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- Tr¸i víi ph¸p luËt, kû luËt</a:t>
            </a:r>
          </a:p>
          <a:p>
            <a:pPr algn="just" eaLnBrk="0" hangingPunct="0"/>
            <a:r>
              <a:rPr lang="en-US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   Qu©n ®éi.</a:t>
            </a:r>
          </a:p>
          <a:p>
            <a:pPr algn="just" eaLnBrk="0" hangingPunct="0">
              <a:buFontTx/>
              <a:buChar char="-"/>
            </a:pPr>
            <a:r>
              <a:rPr lang="en-US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Ph¸p luËt qui ®Þnh c¸n bé,</a:t>
            </a:r>
          </a:p>
          <a:p>
            <a:pPr algn="just" eaLnBrk="0" hangingPunct="0"/>
            <a:r>
              <a:rPr lang="en-US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  c«ng chøc kh«ng ®­îc lµm</a:t>
            </a:r>
          </a:p>
          <a:p>
            <a:pPr algn="just" eaLnBrk="0" hangingPunct="0"/>
            <a:endParaRPr lang="en-US" sz="16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22" name="Line 71"/>
          <p:cNvSpPr>
            <a:spLocks noChangeShapeType="1"/>
          </p:cNvSpPr>
          <p:nvPr/>
        </p:nvSpPr>
        <p:spPr bwMode="auto">
          <a:xfrm>
            <a:off x="152400" y="17526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4"/>
          <p:cNvSpPr>
            <a:spLocks noChangeShapeType="1"/>
          </p:cNvSpPr>
          <p:nvPr/>
        </p:nvSpPr>
        <p:spPr bwMode="auto">
          <a:xfrm>
            <a:off x="152400" y="26670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75"/>
          <p:cNvSpPr>
            <a:spLocks noChangeShapeType="1"/>
          </p:cNvSpPr>
          <p:nvPr/>
        </p:nvSpPr>
        <p:spPr bwMode="auto">
          <a:xfrm>
            <a:off x="152400" y="41148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77"/>
          <p:cNvSpPr>
            <a:spLocks noChangeShapeType="1"/>
          </p:cNvSpPr>
          <p:nvPr/>
        </p:nvSpPr>
        <p:spPr bwMode="auto">
          <a:xfrm flipH="1">
            <a:off x="152400" y="914400"/>
            <a:ext cx="2286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78"/>
          <p:cNvSpPr>
            <a:spLocks noChangeShapeType="1"/>
          </p:cNvSpPr>
          <p:nvPr/>
        </p:nvSpPr>
        <p:spPr bwMode="auto">
          <a:xfrm flipH="1">
            <a:off x="152400" y="914400"/>
            <a:ext cx="11113" cy="5257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79"/>
          <p:cNvSpPr>
            <a:spLocks noChangeShapeType="1"/>
          </p:cNvSpPr>
          <p:nvPr/>
        </p:nvSpPr>
        <p:spPr bwMode="auto">
          <a:xfrm>
            <a:off x="3341688" y="23622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80"/>
          <p:cNvSpPr>
            <a:spLocks noChangeShapeType="1"/>
          </p:cNvSpPr>
          <p:nvPr/>
        </p:nvSpPr>
        <p:spPr bwMode="auto">
          <a:xfrm>
            <a:off x="3352800" y="2362200"/>
            <a:ext cx="0" cy="1600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81"/>
          <p:cNvSpPr>
            <a:spLocks noChangeShapeType="1"/>
          </p:cNvSpPr>
          <p:nvPr/>
        </p:nvSpPr>
        <p:spPr bwMode="auto">
          <a:xfrm>
            <a:off x="3341688" y="39624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82"/>
          <p:cNvSpPr>
            <a:spLocks noChangeShapeType="1"/>
          </p:cNvSpPr>
          <p:nvPr/>
        </p:nvSpPr>
        <p:spPr bwMode="auto">
          <a:xfrm>
            <a:off x="3341688" y="56388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83"/>
          <p:cNvSpPr>
            <a:spLocks noChangeShapeType="1"/>
          </p:cNvSpPr>
          <p:nvPr/>
        </p:nvSpPr>
        <p:spPr bwMode="auto">
          <a:xfrm>
            <a:off x="3352800" y="3962400"/>
            <a:ext cx="6350" cy="167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84"/>
          <p:cNvSpPr>
            <a:spLocks noChangeShapeType="1"/>
          </p:cNvSpPr>
          <p:nvPr/>
        </p:nvSpPr>
        <p:spPr bwMode="auto">
          <a:xfrm flipH="1">
            <a:off x="3341688" y="914400"/>
            <a:ext cx="544512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85"/>
          <p:cNvSpPr>
            <a:spLocks noChangeShapeType="1"/>
          </p:cNvSpPr>
          <p:nvPr/>
        </p:nvSpPr>
        <p:spPr bwMode="auto">
          <a:xfrm>
            <a:off x="3352800" y="914400"/>
            <a:ext cx="0" cy="1447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86"/>
          <p:cNvSpPr>
            <a:spLocks noChangeShapeType="1"/>
          </p:cNvSpPr>
          <p:nvPr/>
        </p:nvSpPr>
        <p:spPr bwMode="auto">
          <a:xfrm>
            <a:off x="6629400" y="23622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87"/>
          <p:cNvSpPr>
            <a:spLocks noChangeShapeType="1"/>
          </p:cNvSpPr>
          <p:nvPr/>
        </p:nvSpPr>
        <p:spPr bwMode="auto">
          <a:xfrm>
            <a:off x="6629400" y="2286000"/>
            <a:ext cx="0" cy="1676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88"/>
          <p:cNvSpPr>
            <a:spLocks noChangeShapeType="1"/>
          </p:cNvSpPr>
          <p:nvPr/>
        </p:nvSpPr>
        <p:spPr bwMode="auto">
          <a:xfrm>
            <a:off x="6629400" y="39624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91"/>
          <p:cNvSpPr>
            <a:spLocks noChangeShapeType="1"/>
          </p:cNvSpPr>
          <p:nvPr/>
        </p:nvSpPr>
        <p:spPr bwMode="auto">
          <a:xfrm flipH="1">
            <a:off x="6629400" y="914400"/>
            <a:ext cx="2286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92"/>
          <p:cNvSpPr>
            <a:spLocks noChangeShapeType="1"/>
          </p:cNvSpPr>
          <p:nvPr/>
        </p:nvSpPr>
        <p:spPr bwMode="auto">
          <a:xfrm flipH="1">
            <a:off x="6629400" y="914400"/>
            <a:ext cx="11113" cy="1447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96"/>
          <p:cNvSpPr>
            <a:spLocks noChangeShapeType="1"/>
          </p:cNvSpPr>
          <p:nvPr/>
        </p:nvSpPr>
        <p:spPr bwMode="auto">
          <a:xfrm>
            <a:off x="1524000" y="533400"/>
            <a:ext cx="6096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97"/>
          <p:cNvSpPr>
            <a:spLocks noChangeShapeType="1"/>
          </p:cNvSpPr>
          <p:nvPr/>
        </p:nvSpPr>
        <p:spPr bwMode="auto">
          <a:xfrm>
            <a:off x="4648200" y="45720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99"/>
          <p:cNvSpPr>
            <a:spLocks noChangeShapeType="1"/>
          </p:cNvSpPr>
          <p:nvPr/>
        </p:nvSpPr>
        <p:spPr bwMode="auto">
          <a:xfrm>
            <a:off x="1524000" y="533400"/>
            <a:ext cx="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00"/>
          <p:cNvSpPr>
            <a:spLocks noChangeShapeType="1"/>
          </p:cNvSpPr>
          <p:nvPr/>
        </p:nvSpPr>
        <p:spPr bwMode="auto">
          <a:xfrm>
            <a:off x="7620000" y="533400"/>
            <a:ext cx="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101"/>
          <p:cNvSpPr>
            <a:spLocks noChangeArrowheads="1"/>
          </p:cNvSpPr>
          <p:nvPr/>
        </p:nvSpPr>
        <p:spPr bwMode="auto">
          <a:xfrm>
            <a:off x="304800" y="4953000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Lu«n ch¨m lo ®êi sèng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2000" b="1" i="1">
                <a:solidFill>
                  <a:schemeClr val="accent2"/>
                </a:solidFill>
                <a:latin typeface=".VnTime" pitchFamily="34" charset="0"/>
              </a:rPr>
              <a:t>cña bé ®éi.</a:t>
            </a:r>
          </a:p>
        </p:txBody>
      </p:sp>
      <p:sp>
        <p:nvSpPr>
          <p:cNvPr id="44" name="AutoShape 102"/>
          <p:cNvSpPr>
            <a:spLocks noChangeArrowheads="1"/>
          </p:cNvSpPr>
          <p:nvPr/>
        </p:nvSpPr>
        <p:spPr bwMode="auto">
          <a:xfrm>
            <a:off x="304800" y="5867400"/>
            <a:ext cx="2743200" cy="609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28575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G­¬ng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mÉu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chÊp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 smtClean="0">
                <a:solidFill>
                  <a:schemeClr val="accent2"/>
                </a:solidFill>
                <a:latin typeface=".VnTime" pitchFamily="34" charset="0"/>
              </a:rPr>
              <a:t>hµnh</a:t>
            </a:r>
            <a:endParaRPr lang="en-US" sz="2000" b="1" i="1" dirty="0">
              <a:solidFill>
                <a:schemeClr val="accent2"/>
              </a:solidFill>
              <a:latin typeface=".VnTime" pitchFamily="34" charset="0"/>
            </a:endParaRPr>
          </a:p>
          <a:p>
            <a:pPr algn="ctr" eaLnBrk="0" hangingPunct="0">
              <a:lnSpc>
                <a:spcPct val="95000"/>
              </a:lnSpc>
            </a:pP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vµ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vËn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®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éng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nh©n</a:t>
            </a:r>
            <a:r>
              <a:rPr lang="en-US" sz="2000" b="1" i="1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.VnTime" pitchFamily="34" charset="0"/>
              </a:rPr>
              <a:t>d©n</a:t>
            </a:r>
            <a:endParaRPr lang="en-US" sz="2000" b="1" i="1" dirty="0">
              <a:solidFill>
                <a:schemeClr val="accent2"/>
              </a:solidFill>
              <a:latin typeface=".VnTime" pitchFamily="34" charset="0"/>
            </a:endParaRPr>
          </a:p>
        </p:txBody>
      </p:sp>
      <p:sp>
        <p:nvSpPr>
          <p:cNvPr id="45" name="Line 103"/>
          <p:cNvSpPr>
            <a:spLocks noChangeShapeType="1"/>
          </p:cNvSpPr>
          <p:nvPr/>
        </p:nvSpPr>
        <p:spPr bwMode="auto">
          <a:xfrm>
            <a:off x="152400" y="61722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04"/>
          <p:cNvSpPr>
            <a:spLocks noChangeShapeType="1"/>
          </p:cNvSpPr>
          <p:nvPr/>
        </p:nvSpPr>
        <p:spPr bwMode="auto">
          <a:xfrm>
            <a:off x="152400" y="5181600"/>
            <a:ext cx="152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 autoUpdateAnimBg="0"/>
      <p:bldP spid="44" grpId="0" animBg="1" autoUpdateAnimBg="0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 descr="25%"/>
          <p:cNvSpPr>
            <a:spLocks noChangeArrowheads="1"/>
          </p:cNvSpPr>
          <p:nvPr/>
        </p:nvSpPr>
        <p:spPr bwMode="auto">
          <a:xfrm>
            <a:off x="2362200" y="1600200"/>
            <a:ext cx="4343400" cy="444352"/>
          </a:xfrm>
          <a:prstGeom prst="rect">
            <a:avLst/>
          </a:prstGeom>
          <a:pattFill prst="pct25">
            <a:fgClr>
              <a:srgbClr val="FF0066"/>
            </a:fgClr>
            <a:bgClr>
              <a:srgbClr val="FFFF99"/>
            </a:bgClr>
          </a:patt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Môc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®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Ých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yªu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cÇu</a:t>
            </a:r>
            <a:endParaRPr lang="en-US" sz="2000" b="1" dirty="0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1066800" y="2209800"/>
            <a:ext cx="7543800" cy="126365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>
            <a:prstShdw prst="shdw17" dist="17961" dir="2700000">
              <a:srgbClr val="FF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HiÓu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®­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îc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nh÷ng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néi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dung c¬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b¶n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LuËt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sÜ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quan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Qu©n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éi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nh©n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d©n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ViÖt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Nam vµ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LuËt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C«ng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an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nh©n</a:t>
            </a:r>
            <a:r>
              <a:rPr lang="en-US" sz="2800" b="1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.VnTime" pitchFamily="34" charset="0"/>
              </a:rPr>
              <a:t>d©n</a:t>
            </a:r>
            <a:r>
              <a:rPr lang="en-US" sz="2800" b="1" dirty="0">
                <a:solidFill>
                  <a:schemeClr val="accent2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1066800" y="3581400"/>
            <a:ext cx="7620000" cy="1392238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>
            <a:prstShdw prst="shdw17" dist="17961" dir="2700000">
              <a:srgbClr val="FF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.VnTime" pitchFamily="34" charset="0"/>
              </a:rPr>
              <a:t>HiÓu ®­îc nh÷ng ®iÒu kiÖn tuyÓn chän, ®µo t¹o, quyÒn lîi, nghÜa vô cña sÜ quan Qu©n ®éi vµ C«ng an.</a:t>
            </a:r>
          </a:p>
        </p:txBody>
      </p:sp>
      <p:sp>
        <p:nvSpPr>
          <p:cNvPr id="11" name="Text Box 65"/>
          <p:cNvSpPr txBox="1">
            <a:spLocks noChangeArrowheads="1"/>
          </p:cNvSpPr>
          <p:nvPr/>
        </p:nvSpPr>
        <p:spPr bwMode="auto">
          <a:xfrm>
            <a:off x="990600" y="5181600"/>
            <a:ext cx="7620000" cy="1392238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19050">
            <a:solidFill>
              <a:srgbClr val="FF3300"/>
            </a:solidFill>
            <a:miter lim="800000"/>
            <a:headEnd/>
            <a:tailEnd/>
          </a:ln>
          <a:effectLst>
            <a:prstShdw prst="shdw17" dist="17961" dir="2700000">
              <a:srgbClr val="FF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.VnTime" pitchFamily="34" charset="0"/>
              </a:rPr>
              <a:t>X©y dùng ý thøc tr¸ch nhiÖm, ph­¬ng ph¸p phÊn ®Êu trë thµnh sÜ quan Qu©n ®éi, C«ng an nh©n d©n</a:t>
            </a:r>
            <a:r>
              <a:rPr lang="en-US" sz="2800" b="1">
                <a:solidFill>
                  <a:schemeClr val="accent2"/>
                </a:solidFill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9" grpId="1" animBg="1"/>
      <p:bldP spid="10" grpId="1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00200"/>
            <a:ext cx="83058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ctr" eaLnBrk="0" hangingPunct="0">
              <a:buAutoNum type="romanUcPeriod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LUẬT SĨ QUAN QUÂN ĐỘI NHÂN DÂN VIỆT NAM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LuËt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sÜ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nh©n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d©n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Nam ®· ®­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îc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Quèc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n­íc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Céng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hßa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x·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chñ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nghÜa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Nam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khãa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X,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kú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häp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thø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6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th«ng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qua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ngµy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21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th¸ng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12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n¨m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1999 vµ ®­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îc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söa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æi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t¹i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kú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häp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thø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3,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Quèc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khãa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12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ngµy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3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th¸ng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6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n¨m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2008.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    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Ngµy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22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th¸ng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12 lµ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ngµy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truyÒn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thèng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cña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nh©n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d©n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Nam vµ lµ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ngµy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héi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Quèc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phßng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toµn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.VnTime" pitchFamily="34" charset="0"/>
              </a:rPr>
              <a:t>d©n</a:t>
            </a:r>
            <a:r>
              <a:rPr lang="en-US" sz="2800" b="1" dirty="0" smtClean="0">
                <a:solidFill>
                  <a:srgbClr val="000000"/>
                </a:solidFill>
                <a:latin typeface=".VnTime" pitchFamily="34" charset="0"/>
              </a:rPr>
              <a:t>.</a:t>
            </a:r>
          </a:p>
          <a:p>
            <a:pPr marL="400050" indent="-400050" algn="ctr" eaLnBrk="0" hangingPunct="0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752600"/>
            <a:ext cx="8839200" cy="519113"/>
          </a:xfrm>
          <a:prstGeom prst="rect">
            <a:avLst/>
          </a:prstGeom>
          <a:solidFill>
            <a:srgbClr val="FFFFCC"/>
          </a:solid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Vị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trí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chức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năng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sĩ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quan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quân</a:t>
            </a:r>
            <a:r>
              <a:rPr lang="en-US" sz="280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đội</a:t>
            </a:r>
            <a:endParaRPr lang="en-US" sz="2800" dirty="0">
              <a:solidFill>
                <a:srgbClr val="00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0" y="2362200"/>
            <a:ext cx="8991600" cy="1219200"/>
          </a:xfrm>
          <a:prstGeom prst="diamond">
            <a:avLst/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rgbClr val="FF0066"/>
                </a:solidFill>
                <a:latin typeface=".VnTime" pitchFamily="34" charset="0"/>
              </a:rPr>
              <a:t>Kh¸i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niÖm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vÒ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sÜ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, ng¹ch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sÜ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FF0066"/>
                </a:solidFill>
                <a:latin typeface=".VnTime" pitchFamily="34" charset="0"/>
              </a:rPr>
              <a:t> </a:t>
            </a:r>
            <a:endParaRPr lang="en-US" sz="2800" b="1" dirty="0">
              <a:solidFill>
                <a:srgbClr val="FF0066"/>
              </a:solidFill>
              <a:latin typeface=".VnTime" pitchFamily="34" charset="0"/>
            </a:endParaRPr>
          </a:p>
        </p:txBody>
      </p:sp>
      <p:pic>
        <p:nvPicPr>
          <p:cNvPr id="1027" name="Picture 3" descr="C:\Users\VS9 Win 8.1\Desktop\thao giảng\d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8229600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SÜ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: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Lµ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nh©n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phôc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vô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trong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lùc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l­îng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vò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trang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cã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hµm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cÊp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óy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trë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lªn</a:t>
            </a:r>
            <a:endParaRPr lang="en-US" sz="2800" b="1" dirty="0" smtClean="0">
              <a:solidFill>
                <a:srgbClr val="663300"/>
              </a:solidFill>
              <a:latin typeface=".VnTime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SÜ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§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Nh©n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D©n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Nam: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SÜ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Nh©n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D©n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Nam lµ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c¸n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bé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cña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§¶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,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Nh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µ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n­íc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ViÖt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Nam ho¹t ®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éng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trong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lÜnh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vùc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sù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, ®­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îc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Nh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µ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n­íc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phong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hµm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cÊp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óy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,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cÊp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t¸,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cÊp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3300"/>
                </a:solidFill>
                <a:latin typeface=".VnTime" pitchFamily="34" charset="0"/>
              </a:rPr>
              <a:t>t­íng</a:t>
            </a:r>
            <a:r>
              <a:rPr lang="en-US" sz="2800" b="1" dirty="0" smtClean="0">
                <a:solidFill>
                  <a:srgbClr val="663300"/>
                </a:solidFill>
                <a:latin typeface=".VnTime" pitchFamily="34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00200"/>
            <a:ext cx="8839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  <a:buFont typeface="Arial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Ng¹ch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sÜ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:</a:t>
            </a:r>
          </a:p>
          <a:p>
            <a:pPr algn="just" eaLnBrk="0" hangingPunct="0">
              <a:lnSpc>
                <a:spcPct val="90000"/>
              </a:lnSpc>
              <a:buFont typeface="Arial" charset="0"/>
              <a:buChar char="•"/>
            </a:pPr>
            <a:endParaRPr lang="en-US" sz="2800" b="1" dirty="0" smtClean="0">
              <a:solidFill>
                <a:srgbClr val="FF0000"/>
              </a:solidFill>
              <a:latin typeface=".VnTime" pitchFamily="34" charset="0"/>
              <a:sym typeface="Wingdings" pitchFamily="2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8600" y="2514600"/>
            <a:ext cx="22860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600" y="4114800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14600" y="2667000"/>
            <a:ext cx="6248400" cy="8679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+ SÜ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t¹i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ngò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: Lµ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nh÷ng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sÜ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th­êng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trùc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hoÆc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ang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biÖt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ph¸i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.</a:t>
            </a:r>
            <a:endParaRPr lang="en-US" sz="2800" b="1" dirty="0">
              <a:solidFill>
                <a:srgbClr val="669900"/>
              </a:solidFill>
              <a:latin typeface=".VnTime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2200" y="4495800"/>
            <a:ext cx="6781800" cy="1255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+ SÜ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dù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bÞ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: Lµ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nh÷ng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sÜ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dù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bÞ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éng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viªn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, ®­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îc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®¨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ký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,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qu¶n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lý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t¹i c¬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quan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sù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Þa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ph­¬ng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n¬i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c«ng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669900"/>
                </a:solidFill>
                <a:latin typeface=".VnTime" pitchFamily="34" charset="0"/>
              </a:rPr>
              <a:t>t¸c</a:t>
            </a:r>
            <a:r>
              <a:rPr lang="en-US" sz="2800" b="1" dirty="0" smtClean="0">
                <a:solidFill>
                  <a:srgbClr val="669900"/>
                </a:solidFill>
                <a:latin typeface=".VnTime" pitchFamily="34" charset="0"/>
              </a:rPr>
              <a:t>.</a:t>
            </a:r>
            <a:endParaRPr lang="en-US" sz="2800" b="1" dirty="0">
              <a:solidFill>
                <a:srgbClr val="6699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1752600"/>
            <a:ext cx="8077200" cy="52322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VÞ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trÝ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chøc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n¨ng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sÜ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quan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759586"/>
            <a:ext cx="83820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Lµ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lùc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l­îng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nßng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cèt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thµnh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chñ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yÕu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ngò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c¸n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bé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qu©n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éi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. §¶m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nhiÖm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chøc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vô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l·nh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®¹o,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chØ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huy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qu¶n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lý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hoÆc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thùc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hiÖn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nhiÖm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vô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81000" y="1752600"/>
            <a:ext cx="8534400" cy="9445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Tiªu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chuÈn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cña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l·nh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®¹o,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chØ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huy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qu¶n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lý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®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iÒu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kiÖn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tuyÓn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chän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®µo t¹o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nguån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bæ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sung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t¹i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ngò</a:t>
            </a:r>
            <a:endParaRPr lang="en-US" sz="2000" dirty="0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381000" y="4038600"/>
            <a:ext cx="1390650" cy="103505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66FF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.VnTime" pitchFamily="34" charset="0"/>
              </a:rPr>
              <a:t>a. </a:t>
            </a:r>
            <a:r>
              <a:rPr lang="en-US" sz="2000" b="1" dirty="0" err="1" smtClean="0">
                <a:solidFill>
                  <a:srgbClr val="FF0000"/>
                </a:solidFill>
                <a:latin typeface=".VnTime" pitchFamily="34" charset="0"/>
              </a:rPr>
              <a:t>Tiªu</a:t>
            </a:r>
            <a:r>
              <a:rPr lang="en-US" sz="20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Time" pitchFamily="34" charset="0"/>
              </a:rPr>
              <a:t>chuÈn</a:t>
            </a:r>
            <a:r>
              <a:rPr lang="en-US" sz="20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Time" pitchFamily="34" charset="0"/>
              </a:rPr>
              <a:t>chung</a:t>
            </a:r>
            <a:endParaRPr lang="en-US" sz="20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209800" y="2819400"/>
            <a:ext cx="6553200" cy="707886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b¶n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lÜnh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chÝnh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trÞ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v÷ng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vµng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,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tuyÖt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èi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trung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thµnh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víi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Tæ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quèc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vµ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nh©n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d©n</a:t>
            </a:r>
            <a:endParaRPr lang="en-US" sz="20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209800" y="3962400"/>
            <a:ext cx="6553200" cy="1323439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phÈm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chÊt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®¹o ®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øc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c¸ch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m¹ng;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g­¬ng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mÉu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chÊp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hµnh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c¸c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chñ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tr­¬ng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chÝnh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s¸ch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cña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®¶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vµ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ph¸p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luËt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cña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µ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n­íc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;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tinh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thÇn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oµn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kÕt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,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gi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÷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nghiªm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kØ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luËt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; ®­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îc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quÇn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chóng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tÝn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nhiÖm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.</a:t>
            </a:r>
            <a:endParaRPr lang="en-US" sz="20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2209800" y="5562600"/>
            <a:ext cx="6553200" cy="101566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tr×nh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®é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chÝnh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trÞ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,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khoa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häc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qu©n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sù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,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kiÕn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thøc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vÒ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c¸c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lÜnh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vùc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vµ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n¨ng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lùc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ho¹t ®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éng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thùc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tiÓn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®¸p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øng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yªu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cÇu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nhiÖm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vô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®­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îc</a:t>
            </a:r>
            <a:r>
              <a:rPr lang="en-US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giao</a:t>
            </a:r>
            <a:endParaRPr lang="en-US" sz="20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quoc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ingworld2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"/>
            <a:ext cx="1314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703387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CHÖÔNG TRÌNH GDQP 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Times"/>
              </a:rPr>
              <a:t>12</a:t>
            </a:r>
            <a:endParaRPr lang="en-US" sz="3600" kern="10" dirty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000000"/>
              </a:solidFill>
              <a:latin typeface="VNI-Time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0"/>
            <a:ext cx="4724400" cy="685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 NHÂN DÂN VIỆT NAM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81000" y="1752600"/>
            <a:ext cx="8534400" cy="9445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Tiªu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chuÈn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cña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l·nh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®¹o,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chØ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huy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qu¶n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lý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®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iÒu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kiÖn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tuyÓn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chän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®µo t¹o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;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nguån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bæ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sung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sÜ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quan</a:t>
            </a:r>
            <a:r>
              <a:rPr lang="en-US" sz="2000" b="1" dirty="0">
                <a:solidFill>
                  <a:srgbClr val="FF0000"/>
                </a:solidFill>
                <a:latin typeface=".VnAvantH" pitchFamily="34" charset="0"/>
              </a:rPr>
              <a:t> t¹i </a:t>
            </a:r>
            <a:r>
              <a:rPr lang="en-US" sz="2000" b="1" dirty="0" err="1">
                <a:solidFill>
                  <a:srgbClr val="FF0000"/>
                </a:solidFill>
                <a:latin typeface=".VnAvantH" pitchFamily="34" charset="0"/>
              </a:rPr>
              <a:t>ngò</a:t>
            </a:r>
            <a:endParaRPr lang="en-US" sz="2000" dirty="0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1295400" y="3505200"/>
            <a:ext cx="6553200" cy="52322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Cã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lý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lÞch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râ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rµng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vµ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søc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kháe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phï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hîp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101&quot;&gt;&lt;/object&gt;&lt;object type=&quot;2&quot; unique_id=&quot;10102&quot;&gt;&lt;object type=&quot;3&quot; unique_id=&quot;10103&quot;&gt;&lt;property id=&quot;20148&quot; value=&quot;5&quot;/&gt;&lt;property id=&quot;20300&quot; value=&quot;Slide 1&quot;/&gt;&lt;property id=&quot;20307&quot; value=&quot;256&quot;/&gt;&lt;/object&gt;&lt;object type=&quot;3&quot; unique_id=&quot;10230&quot;&gt;&lt;property id=&quot;20148&quot; value=&quot;5&quot;/&gt;&lt;property id=&quot;20300&quot; value=&quot;Slide 2&quot;/&gt;&lt;property id=&quot;20307&quot; value=&quot;261&quot;/&gt;&lt;/object&gt;&lt;object type=&quot;3&quot; unique_id=&quot;10231&quot;&gt;&lt;property id=&quot;20148&quot; value=&quot;5&quot;/&gt;&lt;property id=&quot;20300&quot; value=&quot;Slide 3&quot;/&gt;&lt;property id=&quot;20307&quot; value=&quot;260&quot;/&gt;&lt;/object&gt;&lt;object type=&quot;3&quot; unique_id=&quot;10232&quot;&gt;&lt;property id=&quot;20148&quot; value=&quot;5&quot;/&gt;&lt;property id=&quot;20300&quot; value=&quot;Slide 4&quot;/&gt;&lt;property id=&quot;20307&quot; value=&quot;259&quot;/&gt;&lt;/object&gt;&lt;object type=&quot;3&quot; unique_id=&quot;10233&quot;&gt;&lt;property id=&quot;20148&quot; value=&quot;5&quot;/&gt;&lt;property id=&quot;20300&quot; value=&quot;Slide 5&quot;/&gt;&lt;property id=&quot;20307&quot; value=&quot;258&quot;/&gt;&lt;/object&gt;&lt;object type=&quot;3&quot; unique_id=&quot;10234&quot;&gt;&lt;property id=&quot;20148&quot; value=&quot;5&quot;/&gt;&lt;property id=&quot;20300&quot; value=&quot;Slide 6&quot;/&gt;&lt;property id=&quot;20307&quot; value=&quot;257&quot;/&gt;&lt;/object&gt;&lt;object type=&quot;3&quot; unique_id=&quot;10235&quot;&gt;&lt;property id=&quot;20148&quot; value=&quot;5&quot;/&gt;&lt;property id=&quot;20300&quot; value=&quot;Slide 7&quot;/&gt;&lt;property id=&quot;20307&quot; value=&quot;266&quot;/&gt;&lt;/object&gt;&lt;object type=&quot;3&quot; unique_id=&quot;10236&quot;&gt;&lt;property id=&quot;20148&quot; value=&quot;5&quot;/&gt;&lt;property id=&quot;20300&quot; value=&quot;Slide 8&quot;/&gt;&lt;property id=&quot;20307&quot; value=&quot;265&quot;/&gt;&lt;/object&gt;&lt;object type=&quot;3&quot; unique_id=&quot;10237&quot;&gt;&lt;property id=&quot;20148&quot; value=&quot;5&quot;/&gt;&lt;property id=&quot;20300&quot; value=&quot;Slide 9&quot;/&gt;&lt;property id=&quot;20307&quot; value=&quot;264&quot;/&gt;&lt;/object&gt;&lt;object type=&quot;3&quot; unique_id=&quot;10238&quot;&gt;&lt;property id=&quot;20148&quot; value=&quot;5&quot;/&gt;&lt;property id=&quot;20300&quot; value=&quot;Slide 12&quot;/&gt;&lt;property id=&quot;20307&quot; value=&quot;263&quot;/&gt;&lt;/object&gt;&lt;object type=&quot;3&quot; unique_id=&quot;10239&quot;&gt;&lt;property id=&quot;20148&quot; value=&quot;5&quot;/&gt;&lt;property id=&quot;20300&quot; value=&quot;Slide 13&quot;/&gt;&lt;property id=&quot;20307&quot; value=&quot;262&quot;/&gt;&lt;/object&gt;&lt;object type=&quot;3&quot; unique_id=&quot;10240&quot;&gt;&lt;property id=&quot;20148&quot; value=&quot;5&quot;/&gt;&lt;property id=&quot;20300&quot; value=&quot;Slide 10&quot;/&gt;&lt;property id=&quot;20307&quot; value=&quot;268&quot;/&gt;&lt;/object&gt;&lt;object type=&quot;3&quot; unique_id=&quot;10241&quot;&gt;&lt;property id=&quot;20148&quot; value=&quot;5&quot;/&gt;&lt;property id=&quot;20300&quot; value=&quot;Slide 11&quot;/&gt;&lt;property id=&quot;20307&quot; value=&quot;267&quot;/&gt;&lt;/object&gt;&lt;object type=&quot;3&quot; unique_id=&quot;10645&quot;&gt;&lt;property id=&quot;20148&quot; value=&quot;5&quot;/&gt;&lt;property id=&quot;20300&quot; value=&quot;Slide 14&quot;/&gt;&lt;property id=&quot;20307&quot; value=&quot;269&quot;/&gt;&lt;/object&gt;&lt;object type=&quot;3&quot; unique_id=&quot;10646&quot;&gt;&lt;property id=&quot;20148&quot; value=&quot;5&quot;/&gt;&lt;property id=&quot;20300&quot; value=&quot;Slide 15&quot;/&gt;&lt;property id=&quot;20307&quot; value=&quot;270&quot;/&gt;&lt;/object&gt;&lt;object type=&quot;3&quot; unique_id=&quot;10647&quot;&gt;&lt;property id=&quot;20148&quot; value=&quot;5&quot;/&gt;&lt;property id=&quot;20300&quot; value=&quot;Slide 16&quot;/&gt;&lt;property id=&quot;20307&quot; value=&quot;271&quot;/&gt;&lt;/object&gt;&lt;object type=&quot;3&quot; unique_id=&quot;10648&quot;&gt;&lt;property id=&quot;20148&quot; value=&quot;5&quot;/&gt;&lt;property id=&quot;20300&quot; value=&quot;Slide 17&quot;/&gt;&lt;property id=&quot;20307&quot; value=&quot;272&quot;/&gt;&lt;/object&gt;&lt;object type=&quot;3&quot; unique_id=&quot;10649&quot;&gt;&lt;property id=&quot;20148&quot; value=&quot;5&quot;/&gt;&lt;property id=&quot;20300&quot; value=&quot;Slide 18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1359</Words>
  <Application>Microsoft Office PowerPoint</Application>
  <PresentationFormat>On-screen Show (4:3)</PresentationFormat>
  <Paragraphs>139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VS9 Win 8.1</dc:creator>
  <cp:lastModifiedBy>VS9 Win 8.1</cp:lastModifiedBy>
  <cp:revision>30</cp:revision>
  <dcterms:created xsi:type="dcterms:W3CDTF">2017-09-20T13:32:14Z</dcterms:created>
  <dcterms:modified xsi:type="dcterms:W3CDTF">2017-09-28T09:42:56Z</dcterms:modified>
</cp:coreProperties>
</file>